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slides/slide1.xml" ContentType="application/vnd.openxmlformats-officedocument.presentationml.slide+xml"/>
  <Override PartName="/ppt/tags/tag1.xml" ContentType="application/vnd.openxmlformats-officedocument.presentationml.tags+xml"/>
  <Override PartName="/ppt/slides/slide2.xml" ContentType="application/vnd.openxmlformats-officedocument.presentationml.slide+xml"/>
  <Override PartName="/ppt/tags/tag2.xml" ContentType="application/vnd.openxmlformats-officedocument.presentationml.tags+xml"/>
  <Override PartName="/ppt/tags/tag3.xml" ContentType="application/vnd.openxmlformats-officedocument.presentationml.tags+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gs/tag9.xml" ContentType="application/vnd.openxmlformats-officedocument.presentationml.tags+xml"/>
  <Override PartName="/ppt/tags/tag10.xml" ContentType="application/vnd.openxmlformats-officedocument.presentationml.tags+xml"/>
  <Override PartName="/ppt/slides/slide10.xml" ContentType="application/vnd.openxmlformats-officedocument.presentationml.slide+xml"/>
  <Override PartName="/ppt/slides/slide11.xml" ContentType="application/vnd.openxmlformats-officedocument.presentationml.slide+xml"/>
  <Override PartName="/ppt/tags/tag11.xml" ContentType="application/vnd.openxmlformats-officedocument.presentationml.tags+xml"/>
  <Override PartName="/ppt/tags/tag12.xml" ContentType="application/vnd.openxmlformats-officedocument.presentationml.tags+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tags/tag13.xml" ContentType="application/vnd.openxmlformats-officedocument.presentationml.tags+xml"/>
  <Override PartName="/ppt/tags/tag14.xml" ContentType="application/vnd.openxmlformats-officedocument.presentationml.tags+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tags/tag15.xml" ContentType="application/vnd.openxmlformats-officedocument.presentationml.tags+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handoutMasterIdLst>
    <p:handoutMasterId r:id="rId22"/>
  </p:handoutMasterIdLst>
  <p:sldIdLst>
    <p:sldId id="638" r:id="rId3"/>
    <p:sldId id="671" r:id="rId4"/>
    <p:sldId id="675" r:id="rId5"/>
    <p:sldId id="676" r:id="rId6"/>
    <p:sldId id="673" r:id="rId7"/>
    <p:sldId id="654" r:id="rId8"/>
    <p:sldId id="656" r:id="rId9"/>
    <p:sldId id="672" r:id="rId10"/>
    <p:sldId id="674" r:id="rId11"/>
    <p:sldId id="677" r:id="rId12"/>
    <p:sldId id="678" r:id="rId13"/>
    <p:sldId id="679" r:id="rId14"/>
    <p:sldId id="680" r:id="rId15"/>
    <p:sldId id="681" r:id="rId16"/>
    <p:sldId id="682" r:id="rId17"/>
    <p:sldId id="683" r:id="rId18"/>
    <p:sldId id="684" r:id="rId19"/>
    <p:sldId id="685"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0B1A5"/>
    <a:srgbClr val="8F957D"/>
    <a:srgbClr val="A0A09E"/>
    <a:srgbClr val="B7978E"/>
    <a:srgbClr val="8B8B89"/>
    <a:srgbClr val="CBCBCA"/>
    <a:srgbClr val="E6D0C8"/>
    <a:srgbClr val="806F53"/>
    <a:srgbClr val="50452C"/>
    <a:srgbClr val="816A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3992" autoAdjust="0"/>
  </p:normalViewPr>
  <p:slideViewPr>
    <p:cSldViewPr snapToGrid="0" showGuides="1">
      <p:cViewPr varScale="1">
        <p:scale>
          <a:sx n="113" d="100"/>
          <a:sy n="113" d="100"/>
        </p:scale>
        <p:origin x="605" y="91"/>
      </p:cViewPr>
      <p:guideLst>
        <p:guide pos="951"/>
        <p:guide orient="horz" pos="2939"/>
        <p:guide orient="horz" pos="1784"/>
        <p:guide orient="horz" pos="1329"/>
        <p:guide orient="horz" pos="1446"/>
        <p:guide orient="horz" pos="2218"/>
        <p:guide orient="horz" pos="676"/>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15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8" Type="http://schemas.openxmlformats.org/officeDocument/2006/relationships/slide" Target="slides/slide16.xml"/><Relationship Id="rId13" Type="http://schemas.openxmlformats.org/officeDocument/2006/relationships/slide" Target="slides/slide11.xml"/><Relationship Id="rId26" Type="http://schemas.openxmlformats.org/officeDocument/2006/relationships/customXml" Target="../customXml/item1.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25" Type="http://schemas.openxmlformats.org/officeDocument/2006/relationships/tableStyles" Target="tableStyles.xml"/><Relationship Id="rId17" Type="http://schemas.openxmlformats.org/officeDocument/2006/relationships/slide" Target="slides/slide15.xml"/><Relationship Id="rId12" Type="http://schemas.openxmlformats.org/officeDocument/2006/relationships/slide" Target="slides/slide10.xml"/><Relationship Id="rId20" Type="http://schemas.openxmlformats.org/officeDocument/2006/relationships/slide" Target="slides/slide18.xml"/><Relationship Id="rId2" Type="http://schemas.openxmlformats.org/officeDocument/2006/relationships/theme" Target="theme/theme1.xml"/><Relationship Id="rId16" Type="http://schemas.openxmlformats.org/officeDocument/2006/relationships/slide" Target="slides/slide14.xml"/><Relationship Id="rId6" Type="http://schemas.openxmlformats.org/officeDocument/2006/relationships/slide" Target="slides/slide4.xml"/><Relationship Id="rId24" Type="http://schemas.openxmlformats.org/officeDocument/2006/relationships/viewProps" Target="viewProps.xml"/><Relationship Id="rId11" Type="http://schemas.openxmlformats.org/officeDocument/2006/relationships/slide" Target="slides/slide9.xml"/><Relationship Id="rId1" Type="http://schemas.openxmlformats.org/officeDocument/2006/relationships/slideMaster" Target="slideMasters/slideMaster1.xml"/><Relationship Id="rId5" Type="http://schemas.openxmlformats.org/officeDocument/2006/relationships/slide" Target="slides/slide3.xml"/><Relationship Id="rId23" Type="http://schemas.openxmlformats.org/officeDocument/2006/relationships/presProps" Target="presProps.xml"/><Relationship Id="rId15" Type="http://schemas.openxmlformats.org/officeDocument/2006/relationships/slide" Target="slides/slide13.xml"/><Relationship Id="rId28" Type="http://schemas.openxmlformats.org/officeDocument/2006/relationships/customXml" Target="../customXml/item3.xml"/><Relationship Id="rId19" Type="http://schemas.openxmlformats.org/officeDocument/2006/relationships/slide" Target="slides/slide17.xml"/><Relationship Id="rId10" Type="http://schemas.openxmlformats.org/officeDocument/2006/relationships/slide" Target="slides/slide8.xml"/><Relationship Id="rId9" Type="http://schemas.openxmlformats.org/officeDocument/2006/relationships/slide" Target="slides/slide7.xml"/><Relationship Id="rId4" Type="http://schemas.openxmlformats.org/officeDocument/2006/relationships/slide" Target="slides/slide2.xml"/><Relationship Id="rId22" Type="http://schemas.openxmlformats.org/officeDocument/2006/relationships/handoutMaster" Target="handoutMasters/handoutMaster1.xml"/><Relationship Id="rId14" Type="http://schemas.openxmlformats.org/officeDocument/2006/relationships/slide" Target="slides/slide12.xml"/><Relationship Id="rId27" Type="http://schemas.openxmlformats.org/officeDocument/2006/relationships/customXml" Target="../customXml/item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CEDF00-B687-4518-A523-F35356445D8E}"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37DF39-E0DC-43CD-A1BD-70206D7A237E}"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2.png>
</file>

<file path=ppt/media/image3.pn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AA0DFCB8-7EF4-48C1-8984-7222E239D7E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43A3BA41-6BA2-47AC-9C1D-5ECEA0A6E28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矩形 2"/>
          <p:cNvSpPr/>
          <p:nvPr userDrawn="1"/>
        </p:nvSpPr>
        <p:spPr>
          <a:xfrm>
            <a:off x="284389" y="381209"/>
            <a:ext cx="8575222" cy="43810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矩形 2"/>
          <p:cNvSpPr/>
          <p:nvPr userDrawn="1"/>
        </p:nvSpPr>
        <p:spPr>
          <a:xfrm>
            <a:off x="284389" y="381209"/>
            <a:ext cx="8575222" cy="43810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Picture Placeholder 7"/>
          <p:cNvSpPr>
            <a:spLocks noGrp="1"/>
          </p:cNvSpPr>
          <p:nvPr>
            <p:ph type="pic" sz="quarter" idx="14"/>
          </p:nvPr>
        </p:nvSpPr>
        <p:spPr>
          <a:xfrm>
            <a:off x="350014" y="1617785"/>
            <a:ext cx="2772071" cy="1477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2" name="矩形 1"/>
          <p:cNvSpPr/>
          <p:nvPr userDrawn="1"/>
        </p:nvSpPr>
        <p:spPr>
          <a:xfrm>
            <a:off x="350014" y="3190037"/>
            <a:ext cx="2772071" cy="14771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Picture Placeholder 7"/>
          <p:cNvSpPr>
            <a:spLocks noGrp="1"/>
          </p:cNvSpPr>
          <p:nvPr>
            <p:ph type="pic" sz="quarter" idx="15"/>
          </p:nvPr>
        </p:nvSpPr>
        <p:spPr>
          <a:xfrm>
            <a:off x="3185964" y="3190037"/>
            <a:ext cx="2772071" cy="1477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1" name="矩形 10"/>
          <p:cNvSpPr/>
          <p:nvPr userDrawn="1"/>
        </p:nvSpPr>
        <p:spPr>
          <a:xfrm>
            <a:off x="3185964" y="1617785"/>
            <a:ext cx="2772071" cy="14771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6021914" y="3190037"/>
            <a:ext cx="2772071" cy="147710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Picture Placeholder 7"/>
          <p:cNvSpPr>
            <a:spLocks noGrp="1"/>
          </p:cNvSpPr>
          <p:nvPr>
            <p:ph type="pic" sz="quarter" idx="16"/>
          </p:nvPr>
        </p:nvSpPr>
        <p:spPr>
          <a:xfrm>
            <a:off x="6021914" y="1617785"/>
            <a:ext cx="2772071" cy="1477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矩形 2"/>
          <p:cNvSpPr/>
          <p:nvPr userDrawn="1"/>
        </p:nvSpPr>
        <p:spPr>
          <a:xfrm>
            <a:off x="284389" y="381209"/>
            <a:ext cx="8575222" cy="43810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Picture Placeholder 7"/>
          <p:cNvSpPr>
            <a:spLocks noGrp="1"/>
          </p:cNvSpPr>
          <p:nvPr>
            <p:ph type="pic" sz="quarter" idx="14"/>
          </p:nvPr>
        </p:nvSpPr>
        <p:spPr>
          <a:xfrm>
            <a:off x="795490" y="1445846"/>
            <a:ext cx="3691574" cy="1477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5" name="矩形 14"/>
          <p:cNvSpPr/>
          <p:nvPr userDrawn="1"/>
        </p:nvSpPr>
        <p:spPr>
          <a:xfrm>
            <a:off x="795490" y="3018098"/>
            <a:ext cx="3691574" cy="14771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Picture Placeholder 7"/>
          <p:cNvSpPr>
            <a:spLocks noGrp="1"/>
          </p:cNvSpPr>
          <p:nvPr>
            <p:ph type="pic" sz="quarter" idx="15"/>
          </p:nvPr>
        </p:nvSpPr>
        <p:spPr>
          <a:xfrm>
            <a:off x="4639624" y="3018098"/>
            <a:ext cx="3691574" cy="1477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7" name="矩形 16"/>
          <p:cNvSpPr/>
          <p:nvPr userDrawn="1"/>
        </p:nvSpPr>
        <p:spPr>
          <a:xfrm>
            <a:off x="4639624" y="1446334"/>
            <a:ext cx="3691574" cy="14771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ly-arranged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FEAE7"/>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ea typeface="Arial" panose="020B0604020202020204" pitchFamily="34" charset="0"/>
              </a:defRPr>
            </a:lvl1pPr>
          </a:lstStyle>
          <a:p>
            <a:fld id="{D669989D-4831-4E99-B76E-9A53CB0F3A88}"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ea typeface="Arial" panose="020B0604020202020204" pitchFamily="34" charset="0"/>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ea typeface="Arial" panose="020B0604020202020204" pitchFamily="34" charset="0"/>
              </a:defRPr>
            </a:lvl1pPr>
          </a:lstStyle>
          <a:p>
            <a:fld id="{EE3F9CDB-1F21-4789-A81E-8FEA25CE194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Arial" panose="020B0604020202020204" pitchFamily="34" charset="0"/>
          <a:ea typeface="Arial" panose="020B0604020202020204" pitchFamily="34" charset="0"/>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Arial" panose="020B0604020202020204" pitchFamily="34" charset="0"/>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Arial" panose="020B0604020202020204" pitchFamily="34" charset="0"/>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Arial" panose="020B0604020202020204" pitchFamily="34" charset="0"/>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Arial" panose="020B0604020202020204" pitchFamily="34" charset="0"/>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Arial" panose="020B0604020202020204" pitchFamily="34" charset="0"/>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2.xml"/><Relationship Id="rId1" Type="http://schemas.openxmlformats.org/officeDocument/2006/relationships/tags" Target="../tags/tag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4.xml"/><Relationship Id="rId1" Type="http://schemas.openxmlformats.org/officeDocument/2006/relationships/tags" Target="../tags/tag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2.jpeg"/><Relationship Id="rId1" Type="http://schemas.openxmlformats.org/officeDocument/2006/relationships/image" Target="../media/image11.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jpe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0.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2142384" y="2831681"/>
            <a:ext cx="4859232" cy="506730"/>
          </a:xfrm>
          <a:prstGeom prst="rect">
            <a:avLst/>
          </a:prstGeom>
        </p:spPr>
        <p:txBody>
          <a:bodyPr wrap="square">
            <a:spAutoFit/>
          </a:bodyPr>
          <a:lstStyle/>
          <a:p>
            <a:pPr algn="ctr" defTabSz="914400">
              <a:lnSpc>
                <a:spcPct val="150000"/>
              </a:lnSpc>
              <a:defRPr/>
            </a:pPr>
            <a:r>
              <a:rPr lang="en-US" altLang="zh-CN" kern="0">
                <a:solidFill>
                  <a:schemeClr val="bg1">
                    <a:lumMod val="50000"/>
                  </a:schemeClr>
                </a:solidFill>
                <a:cs typeface="Arial" panose="020B0604020202020204" pitchFamily="34" charset="0"/>
              </a:rPr>
              <a:t>Create Project Structure for Log Analytics</a:t>
            </a:r>
            <a:endParaRPr lang="en-US" altLang="zh-CN" kern="0">
              <a:solidFill>
                <a:schemeClr val="bg1">
                  <a:lumMod val="50000"/>
                </a:schemeClr>
              </a:solidFill>
              <a:cs typeface="Arial" panose="020B0604020202020204" pitchFamily="34" charset="0"/>
            </a:endParaRPr>
          </a:p>
        </p:txBody>
      </p:sp>
      <p:sp>
        <p:nvSpPr>
          <p:cNvPr id="2" name="矩形: 圆角 1"/>
          <p:cNvSpPr/>
          <p:nvPr/>
        </p:nvSpPr>
        <p:spPr>
          <a:xfrm>
            <a:off x="4042280" y="3406701"/>
            <a:ext cx="1229619" cy="228855"/>
          </a:xfrm>
          <a:prstGeom prst="roundRect">
            <a:avLst>
              <a:gd name="adj" fmla="val 50000"/>
            </a:avLst>
          </a:prstGeom>
          <a:solidFill>
            <a:srgbClr val="B797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latin typeface="+mj-lt"/>
              </a:rPr>
              <a:t>Section 5</a:t>
            </a:r>
            <a:endParaRPr lang="en-US" altLang="zh-CN" sz="1200">
              <a:latin typeface="+mj-lt"/>
            </a:endParaRPr>
          </a:p>
        </p:txBody>
      </p:sp>
      <p:sp>
        <p:nvSpPr>
          <p:cNvPr id="14" name="PA_矩形 8"/>
          <p:cNvSpPr/>
          <p:nvPr>
            <p:custDataLst>
              <p:tags r:id="rId1"/>
            </p:custDataLst>
          </p:nvPr>
        </p:nvSpPr>
        <p:spPr>
          <a:xfrm>
            <a:off x="1173480" y="1717040"/>
            <a:ext cx="6967855" cy="953135"/>
          </a:xfrm>
          <a:prstGeom prst="rect">
            <a:avLst/>
          </a:prstGeom>
        </p:spPr>
        <p:txBody>
          <a:bodyPr wrap="square">
            <a:spAutoFit/>
          </a:bodyPr>
          <a:lstStyle/>
          <a:p>
            <a:pPr lvl="0" algn="ctr" defTabSz="685800">
              <a:defRPr/>
            </a:pPr>
            <a:r>
              <a:rPr lang="en-US" altLang="zh-CN" sz="2800" kern="0">
                <a:solidFill>
                  <a:srgbClr val="8B8B89"/>
                </a:solidFill>
                <a:latin typeface="Arial Black" panose="020B0A04020102020204" charset="0"/>
                <a:ea typeface="Arial" panose="020B0604020202020204" pitchFamily="34" charset="0"/>
                <a:cs typeface="Arial Black" panose="020B0A04020102020204" charset="0"/>
              </a:rPr>
              <a:t>PROVISION INFRASTURE WITH AZURE DEVOPS</a:t>
            </a:r>
            <a:endParaRPr lang="en-US" altLang="zh-CN" sz="2800" kern="0">
              <a:solidFill>
                <a:srgbClr val="8B8B89"/>
              </a:solidFill>
              <a:latin typeface="Arial Black" panose="020B0A04020102020204" charset="0"/>
              <a:ea typeface="Arial" panose="020B0604020202020204" pitchFamily="34" charset="0"/>
              <a:cs typeface="Arial Black" panose="020B0A04020102020204" charset="0"/>
            </a:endParaRPr>
          </a:p>
        </p:txBody>
      </p:sp>
      <p:sp>
        <p:nvSpPr>
          <p:cNvPr id="5" name="椭圆 4"/>
          <p:cNvSpPr/>
          <p:nvPr/>
        </p:nvSpPr>
        <p:spPr>
          <a:xfrm>
            <a:off x="-538250" y="1418975"/>
            <a:ext cx="369651" cy="369651"/>
          </a:xfrm>
          <a:prstGeom prst="ellipse">
            <a:avLst/>
          </a:prstGeom>
          <a:solidFill>
            <a:srgbClr val="B797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38250" y="1925248"/>
            <a:ext cx="369651" cy="369651"/>
          </a:xfrm>
          <a:prstGeom prst="ellipse">
            <a:avLst/>
          </a:prstGeom>
          <a:solidFill>
            <a:srgbClr val="E6D0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38250" y="2462030"/>
            <a:ext cx="369652" cy="369651"/>
          </a:xfrm>
          <a:prstGeom prst="ellipse">
            <a:avLst/>
          </a:prstGeom>
          <a:solidFill>
            <a:srgbClr val="CBCB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530800" y="888507"/>
            <a:ext cx="369651" cy="369651"/>
          </a:xfrm>
          <a:prstGeom prst="ellipse">
            <a:avLst/>
          </a:prstGeom>
          <a:solidFill>
            <a:srgbClr val="A0A0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57331" y="505776"/>
            <a:ext cx="1029335" cy="398780"/>
          </a:xfrm>
          <a:prstGeom prst="rect">
            <a:avLst/>
          </a:prstGeom>
          <a:noFill/>
        </p:spPr>
        <p:txBody>
          <a:bodyPr wrap="none" rtlCol="0">
            <a:spAutoFit/>
          </a:bodyPr>
          <a:lstStyle/>
          <a:p>
            <a:pPr lvl="0" algn="ctr" defTabSz="609600">
              <a:defRPr/>
            </a:pPr>
            <a:r>
              <a:rPr kumimoji="1" lang="zh-CN" altLang="en-US" sz="2000" kern="0">
                <a:solidFill>
                  <a:schemeClr val="accent1"/>
                </a:solidFill>
                <a:latin typeface="+mj-ea"/>
                <a:ea typeface="+mj-ea"/>
                <a:cs typeface="+mn-ea"/>
                <a:sym typeface="Calibri" panose="020F0502020204030204" pitchFamily="34" charset="0"/>
              </a:rPr>
              <a:t>Subtitle</a:t>
            </a:r>
            <a:endParaRPr kumimoji="1" lang="zh-CN" altLang="en-US" sz="2000" kern="0">
              <a:solidFill>
                <a:schemeClr val="accent1"/>
              </a:solidFill>
              <a:latin typeface="+mj-ea"/>
              <a:ea typeface="+mj-ea"/>
              <a:cs typeface="+mn-ea"/>
              <a:sym typeface="Calibri" panose="020F0502020204030204" pitchFamily="34" charset="0"/>
            </a:endParaRPr>
          </a:p>
        </p:txBody>
      </p:sp>
      <p:sp>
        <p:nvSpPr>
          <p:cNvPr id="3" name="矩形 2"/>
          <p:cNvSpPr/>
          <p:nvPr/>
        </p:nvSpPr>
        <p:spPr>
          <a:xfrm>
            <a:off x="2746614" y="827482"/>
            <a:ext cx="3650771" cy="309637"/>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cxnSp>
        <p:nvCxnSpPr>
          <p:cNvPr id="4" name="直接连接符 3"/>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71938" y="1534907"/>
            <a:ext cx="3721723" cy="2481149"/>
          </a:xfrm>
          <a:prstGeom prst="rect">
            <a:avLst/>
          </a:prstGeom>
        </p:spPr>
      </p:pic>
      <p:sp>
        <p:nvSpPr>
          <p:cNvPr id="7" name="矩形 6"/>
          <p:cNvSpPr/>
          <p:nvPr/>
        </p:nvSpPr>
        <p:spPr>
          <a:xfrm>
            <a:off x="3993661" y="1534907"/>
            <a:ext cx="4878401" cy="24810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4201181" y="2322431"/>
            <a:ext cx="4400836" cy="794385"/>
          </a:xfrm>
          <a:prstGeom prst="rect">
            <a:avLst/>
          </a:prstGeom>
        </p:spPr>
        <p:txBody>
          <a:bodyPr wrap="square">
            <a:spAutoFit/>
          </a:bodyPr>
          <a:lstStyle/>
          <a:p>
            <a:pPr defTabSz="685800">
              <a:lnSpc>
                <a:spcPct val="150000"/>
              </a:lnSpc>
              <a:buClr>
                <a:srgbClr val="E7E6E6">
                  <a:lumMod val="10000"/>
                </a:srgbClr>
              </a:buClr>
              <a:defRPr/>
            </a:pP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a:t>
            </a:r>
            <a:r>
              <a:rPr lang="en-US" altLang="zh-CN" sz="1050">
                <a:solidFill>
                  <a:schemeClr val="bg1"/>
                </a:solidFill>
                <a:ea typeface="Arial" panose="020B0604020202020204" pitchFamily="34" charset="0"/>
                <a:cs typeface="+mn-ea"/>
                <a:sym typeface="+mn-lt"/>
              </a:rPr>
              <a:t>Lorem ipsum dolor sit amet, consectetuer adipiscing elit. Aenean commodo ligula eget dolor. </a:t>
            </a:r>
            <a:endParaRPr lang="en-US" altLang="zh-CN" sz="1050">
              <a:solidFill>
                <a:schemeClr val="bg1"/>
              </a:solidFill>
              <a:ea typeface="Arial" panose="020B0604020202020204" pitchFamily="34" charset="0"/>
              <a:cs typeface="+mn-ea"/>
              <a:sym typeface="+mn-lt"/>
            </a:endParaRPr>
          </a:p>
        </p:txBody>
      </p:sp>
      <p:sp>
        <p:nvSpPr>
          <p:cNvPr id="24" name="矩形 23"/>
          <p:cNvSpPr/>
          <p:nvPr/>
        </p:nvSpPr>
        <p:spPr>
          <a:xfrm>
            <a:off x="4201181" y="1878013"/>
            <a:ext cx="1199515" cy="460375"/>
          </a:xfrm>
          <a:prstGeom prst="rect">
            <a:avLst/>
          </a:prstGeom>
        </p:spPr>
        <p:txBody>
          <a:bodyPr wrap="none">
            <a:spAutoFit/>
          </a:bodyPr>
          <a:lstStyle/>
          <a:p>
            <a:pPr lvl="0" defTabSz="685800">
              <a:defRPr/>
            </a:pPr>
            <a:r>
              <a:rPr lang="zh-CN" altLang="en-US" sz="2400">
                <a:solidFill>
                  <a:schemeClr val="bg1"/>
                </a:solidFill>
                <a:latin typeface="+mj-ea"/>
                <a:ea typeface="+mj-ea"/>
                <a:sym typeface="+mn-lt"/>
              </a:rPr>
              <a:t>Subtitle</a:t>
            </a:r>
            <a:endParaRPr kumimoji="0" lang="zh-CN" altLang="en-US" sz="2400" i="0" u="none" strike="noStrike" kern="1200" cap="none" spc="0" normalizeH="0" baseline="0" noProof="0">
              <a:ln>
                <a:noFill/>
              </a:ln>
              <a:solidFill>
                <a:schemeClr val="bg1"/>
              </a:solidFill>
              <a:effectLst/>
              <a:uLnTx/>
              <a:uFillTx/>
              <a:latin typeface="+mj-ea"/>
              <a:ea typeface="+mj-ea"/>
              <a:sym typeface="+mn-lt"/>
            </a:endParaRPr>
          </a:p>
        </p:txBody>
      </p:sp>
      <p:sp>
        <p:nvSpPr>
          <p:cNvPr id="27" name="矩形 26"/>
          <p:cNvSpPr/>
          <p:nvPr/>
        </p:nvSpPr>
        <p:spPr>
          <a:xfrm>
            <a:off x="4201181" y="3116816"/>
            <a:ext cx="4400836" cy="552011"/>
          </a:xfrm>
          <a:prstGeom prst="rect">
            <a:avLst/>
          </a:prstGeom>
        </p:spPr>
        <p:txBody>
          <a:bodyPr wrap="square">
            <a:spAutoFit/>
          </a:bodyPr>
          <a:lstStyle/>
          <a:p>
            <a:pPr defTabSz="685800">
              <a:lnSpc>
                <a:spcPct val="150000"/>
              </a:lnSpc>
              <a:buClr>
                <a:srgbClr val="E7E6E6">
                  <a:lumMod val="10000"/>
                </a:srgbClr>
              </a:buClr>
              <a:defRPr/>
            </a:pP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a:t>
            </a:r>
            <a:r>
              <a:rPr lang="en-US" altLang="zh-CN" sz="1050">
                <a:solidFill>
                  <a:schemeClr val="bg1"/>
                </a:solidFill>
                <a:ea typeface="Arial" panose="020B0604020202020204" pitchFamily="34" charset="0"/>
                <a:cs typeface="+mn-ea"/>
                <a:sym typeface="+mn-lt"/>
              </a:rPr>
              <a:t>Lorem ipsum dolor sit amet</a:t>
            </a:r>
            <a:endParaRPr lang="en-US" altLang="zh-CN" sz="1050">
              <a:solidFill>
                <a:schemeClr val="bg1"/>
              </a:solidFill>
              <a:ea typeface="Arial" panose="020B0604020202020204" pitchFamily="34" charset="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813427" y="873641"/>
            <a:ext cx="3517146" cy="35171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PA_矩形 7"/>
          <p:cNvSpPr/>
          <p:nvPr>
            <p:custDataLst>
              <p:tags r:id="rId1"/>
            </p:custDataLst>
          </p:nvPr>
        </p:nvSpPr>
        <p:spPr>
          <a:xfrm>
            <a:off x="3633153" y="1940956"/>
            <a:ext cx="1877695" cy="706755"/>
          </a:xfrm>
          <a:prstGeom prst="rect">
            <a:avLst/>
          </a:prstGeom>
        </p:spPr>
        <p:txBody>
          <a:bodyPr wrap="none">
            <a:spAutoFit/>
          </a:bodyPr>
          <a:lstStyle/>
          <a:p>
            <a:pPr lvl="0" algn="ctr" defTabSz="685800">
              <a:defRPr/>
            </a:pPr>
            <a:r>
              <a:rPr lang="zh-CN" altLang="en-US" sz="4000" kern="0">
                <a:solidFill>
                  <a:schemeClr val="bg1"/>
                </a:solidFill>
                <a:latin typeface="+mj-ea"/>
                <a:ea typeface="+mj-ea"/>
              </a:rPr>
              <a:t>Subtitle</a:t>
            </a:r>
            <a:endParaRPr lang="zh-CN" altLang="en-US" sz="4000" kern="0">
              <a:solidFill>
                <a:schemeClr val="bg1"/>
              </a:solidFill>
              <a:latin typeface="+mj-ea"/>
              <a:ea typeface="+mj-ea"/>
            </a:endParaRPr>
          </a:p>
        </p:txBody>
      </p:sp>
      <p:sp>
        <p:nvSpPr>
          <p:cNvPr id="40" name="矩形 39"/>
          <p:cNvSpPr/>
          <p:nvPr/>
        </p:nvSpPr>
        <p:spPr>
          <a:xfrm>
            <a:off x="3050390" y="3035896"/>
            <a:ext cx="3043220" cy="694101"/>
          </a:xfrm>
          <a:prstGeom prst="rect">
            <a:avLst/>
          </a:prstGeom>
        </p:spPr>
        <p:txBody>
          <a:bodyPr wrap="square">
            <a:spAutoFit/>
          </a:bodyPr>
          <a:lstStyle/>
          <a:p>
            <a:pPr algn="ctr" defTabSz="914400">
              <a:lnSpc>
                <a:spcPct val="150000"/>
              </a:lnSpc>
              <a:defRPr/>
            </a:pPr>
            <a:r>
              <a:rPr lang="en-US" altLang="zh-CN" sz="900" kern="0">
                <a:solidFill>
                  <a:schemeClr val="bg1"/>
                </a:solidFill>
                <a:cs typeface="Arial" panose="020B0604020202020204" pitchFamily="34" charset="0"/>
              </a:rPr>
              <a:t>Lorem ipsum dolor sit amet, consectetuer adipiscing elit. Aenean commodo ligula eget dolorLorem ipsum dolor sit amet</a:t>
            </a:r>
            <a:endParaRPr lang="en-US" altLang="zh-CN" sz="900" kern="0">
              <a:solidFill>
                <a:schemeClr val="bg1"/>
              </a:solidFill>
              <a:cs typeface="Arial" panose="020B0604020202020204" pitchFamily="34" charset="0"/>
            </a:endParaRPr>
          </a:p>
        </p:txBody>
      </p:sp>
      <p:sp>
        <p:nvSpPr>
          <p:cNvPr id="14" name="PA_矩形 8"/>
          <p:cNvSpPr/>
          <p:nvPr>
            <p:custDataLst>
              <p:tags r:id="rId2"/>
            </p:custDataLst>
          </p:nvPr>
        </p:nvSpPr>
        <p:spPr>
          <a:xfrm>
            <a:off x="2916444" y="2660967"/>
            <a:ext cx="3311114" cy="261610"/>
          </a:xfrm>
          <a:prstGeom prst="rect">
            <a:avLst/>
          </a:prstGeom>
        </p:spPr>
        <p:txBody>
          <a:bodyPr wrap="square">
            <a:spAutoFit/>
          </a:bodyPr>
          <a:lstStyle/>
          <a:p>
            <a:pPr lvl="0" algn="dist" defTabSz="685800">
              <a:defRPr/>
            </a:pPr>
            <a:r>
              <a:rPr lang="en-US" altLang="zh-CN" sz="1050" kern="0">
                <a:solidFill>
                  <a:schemeClr val="bg1"/>
                </a:solidFill>
                <a:latin typeface="+mj-lt"/>
                <a:ea typeface="Arial" panose="020B0604020202020204" pitchFamily="34" charset="0"/>
              </a:rPr>
              <a:t>ADD TEMPLATE TITLE HERE</a:t>
            </a:r>
            <a:endParaRPr lang="en-US" altLang="zh-CN" sz="1050" kern="0">
              <a:solidFill>
                <a:schemeClr val="bg1"/>
              </a:solidFill>
              <a:latin typeface="+mj-lt"/>
              <a:ea typeface="Arial" panose="020B0604020202020204" pitchFamily="34" charset="0"/>
            </a:endParaRPr>
          </a:p>
        </p:txBody>
      </p:sp>
      <p:sp>
        <p:nvSpPr>
          <p:cNvPr id="5" name="椭圆 4"/>
          <p:cNvSpPr/>
          <p:nvPr/>
        </p:nvSpPr>
        <p:spPr>
          <a:xfrm>
            <a:off x="-538250" y="1418975"/>
            <a:ext cx="369651" cy="369651"/>
          </a:xfrm>
          <a:prstGeom prst="ellipse">
            <a:avLst/>
          </a:prstGeom>
          <a:solidFill>
            <a:srgbClr val="B797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38250" y="1925248"/>
            <a:ext cx="369651" cy="369651"/>
          </a:xfrm>
          <a:prstGeom prst="ellipse">
            <a:avLst/>
          </a:prstGeom>
          <a:solidFill>
            <a:srgbClr val="E6D0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38250" y="2462030"/>
            <a:ext cx="369652" cy="369651"/>
          </a:xfrm>
          <a:prstGeom prst="ellipse">
            <a:avLst/>
          </a:prstGeom>
          <a:solidFill>
            <a:srgbClr val="CBCB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530800" y="888507"/>
            <a:ext cx="369651" cy="369651"/>
          </a:xfrm>
          <a:prstGeom prst="ellipse">
            <a:avLst/>
          </a:prstGeom>
          <a:solidFill>
            <a:srgbClr val="A0A0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4454194" y="2995642"/>
            <a:ext cx="246832"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矩形: 圆角 10"/>
          <p:cNvSpPr/>
          <p:nvPr/>
        </p:nvSpPr>
        <p:spPr>
          <a:xfrm>
            <a:off x="4084841" y="3843316"/>
            <a:ext cx="974318" cy="228499"/>
          </a:xfrm>
          <a:prstGeom prst="roundRect">
            <a:avLst>
              <a:gd name="adj" fmla="val 50000"/>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latin typeface="+mj-lt"/>
              </a:rPr>
              <a:t>THREE</a:t>
            </a:r>
            <a:endParaRPr lang="en-US" altLang="zh-CN" sz="1200">
              <a:latin typeface="+mj-lt"/>
            </a:endParaRPr>
          </a:p>
        </p:txBody>
      </p:sp>
      <p:sp>
        <p:nvSpPr>
          <p:cNvPr id="12" name="矩形 11"/>
          <p:cNvSpPr/>
          <p:nvPr/>
        </p:nvSpPr>
        <p:spPr>
          <a:xfrm>
            <a:off x="2133093" y="4782091"/>
            <a:ext cx="4930987" cy="246221"/>
          </a:xfrm>
          <a:prstGeom prst="rect">
            <a:avLst/>
          </a:prstGeom>
        </p:spPr>
        <p:txBody>
          <a:bodyPr wrap="square">
            <a:spAutoFit/>
          </a:bodyPr>
          <a:lstStyle/>
          <a:p>
            <a:pPr algn="dist"/>
            <a:r>
              <a:rPr lang="en-US" altLang="zh-CN" sz="1000" kern="0">
                <a:solidFill>
                  <a:schemeClr val="accent2"/>
                </a:solidFill>
                <a:latin typeface="Arial" panose="020B0604020202020204" pitchFamily="34" charset="0"/>
                <a:ea typeface="Arial" panose="020B0604020202020204" pitchFamily="34" charset="0"/>
              </a:rPr>
              <a:t>ARTRETRO</a:t>
            </a:r>
            <a:endParaRPr lang="zh-CN" altLang="en-US" sz="1600">
              <a:solidFill>
                <a:schemeClr val="accent2"/>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57331" y="505776"/>
            <a:ext cx="1029335" cy="398780"/>
          </a:xfrm>
          <a:prstGeom prst="rect">
            <a:avLst/>
          </a:prstGeom>
          <a:noFill/>
        </p:spPr>
        <p:txBody>
          <a:bodyPr wrap="none" rtlCol="0">
            <a:spAutoFit/>
          </a:bodyPr>
          <a:lstStyle/>
          <a:p>
            <a:pPr lvl="0" algn="ctr" defTabSz="609600">
              <a:defRPr/>
            </a:pPr>
            <a:r>
              <a:rPr kumimoji="1" lang="zh-CN" altLang="en-US" sz="2000" kern="0">
                <a:solidFill>
                  <a:schemeClr val="accent1"/>
                </a:solidFill>
                <a:latin typeface="+mj-ea"/>
                <a:ea typeface="+mj-ea"/>
                <a:cs typeface="+mn-ea"/>
                <a:sym typeface="Calibri" panose="020F0502020204030204" pitchFamily="34" charset="0"/>
              </a:rPr>
              <a:t>Subtitle</a:t>
            </a:r>
            <a:endParaRPr kumimoji="1" lang="zh-CN" altLang="en-US" sz="2000" kern="0">
              <a:solidFill>
                <a:schemeClr val="accent1"/>
              </a:solidFill>
              <a:latin typeface="+mj-ea"/>
              <a:ea typeface="+mj-ea"/>
              <a:cs typeface="+mn-ea"/>
              <a:sym typeface="Calibri" panose="020F0502020204030204" pitchFamily="34" charset="0"/>
            </a:endParaRPr>
          </a:p>
        </p:txBody>
      </p:sp>
      <p:sp>
        <p:nvSpPr>
          <p:cNvPr id="3" name="矩形 2"/>
          <p:cNvSpPr/>
          <p:nvPr/>
        </p:nvSpPr>
        <p:spPr>
          <a:xfrm>
            <a:off x="2746614" y="827482"/>
            <a:ext cx="3650771" cy="309637"/>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cxnSp>
        <p:nvCxnSpPr>
          <p:cNvPr id="4" name="直接连接符 3"/>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23" name="组合 22"/>
          <p:cNvGrpSpPr/>
          <p:nvPr/>
        </p:nvGrpSpPr>
        <p:grpSpPr>
          <a:xfrm>
            <a:off x="3445340" y="1640068"/>
            <a:ext cx="2253320" cy="2237336"/>
            <a:chOff x="3481753" y="1509641"/>
            <a:chExt cx="2213728" cy="2198025"/>
          </a:xfrm>
          <a:solidFill>
            <a:srgbClr val="F4D4E3"/>
          </a:solidFill>
        </p:grpSpPr>
        <p:sp>
          <p:nvSpPr>
            <p:cNvPr id="24" name="泪滴形 23"/>
            <p:cNvSpPr/>
            <p:nvPr/>
          </p:nvSpPr>
          <p:spPr>
            <a:xfrm>
              <a:off x="3481754" y="2645557"/>
              <a:ext cx="1062109" cy="1062109"/>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泪滴形 24"/>
            <p:cNvSpPr/>
            <p:nvPr/>
          </p:nvSpPr>
          <p:spPr>
            <a:xfrm rot="10800000">
              <a:off x="4633372" y="1509641"/>
              <a:ext cx="1062109" cy="1062109"/>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泪滴形 25"/>
            <p:cNvSpPr/>
            <p:nvPr/>
          </p:nvSpPr>
          <p:spPr>
            <a:xfrm flipH="1">
              <a:off x="4633372" y="2644775"/>
              <a:ext cx="1062109" cy="1062109"/>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泪滴形 26"/>
            <p:cNvSpPr/>
            <p:nvPr/>
          </p:nvSpPr>
          <p:spPr>
            <a:xfrm rot="10800000" flipH="1">
              <a:off x="3481753" y="1509642"/>
              <a:ext cx="1062109" cy="1062109"/>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Group 112"/>
          <p:cNvGrpSpPr/>
          <p:nvPr/>
        </p:nvGrpSpPr>
        <p:grpSpPr>
          <a:xfrm>
            <a:off x="4935320" y="2000376"/>
            <a:ext cx="445573" cy="417440"/>
            <a:chOff x="5368132" y="3540125"/>
            <a:chExt cx="465138" cy="435769"/>
          </a:xfrm>
          <a:solidFill>
            <a:schemeClr val="bg1"/>
          </a:solidFill>
        </p:grpSpPr>
        <p:sp>
          <p:nvSpPr>
            <p:cNvPr id="30"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1"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40" name="AutoShape 112"/>
          <p:cNvSpPr/>
          <p:nvPr/>
        </p:nvSpPr>
        <p:spPr bwMode="auto">
          <a:xfrm>
            <a:off x="3780059" y="3042548"/>
            <a:ext cx="446297" cy="44433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41" name="组合 40"/>
          <p:cNvGrpSpPr/>
          <p:nvPr/>
        </p:nvGrpSpPr>
        <p:grpSpPr>
          <a:xfrm>
            <a:off x="5005272" y="3062802"/>
            <a:ext cx="305666" cy="445573"/>
            <a:chOff x="2528974" y="2863357"/>
            <a:chExt cx="246811" cy="359779"/>
          </a:xfrm>
          <a:solidFill>
            <a:schemeClr val="bg1"/>
          </a:solidFill>
        </p:grpSpPr>
        <p:sp>
          <p:nvSpPr>
            <p:cNvPr id="42"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3"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44" name="Group 124"/>
          <p:cNvGrpSpPr/>
          <p:nvPr/>
        </p:nvGrpSpPr>
        <p:grpSpPr>
          <a:xfrm>
            <a:off x="3773578" y="2000758"/>
            <a:ext cx="445573" cy="374858"/>
            <a:chOff x="5368132" y="2625725"/>
            <a:chExt cx="465138" cy="391319"/>
          </a:xfrm>
          <a:solidFill>
            <a:schemeClr val="bg1"/>
          </a:solidFill>
        </p:grpSpPr>
        <p:sp>
          <p:nvSpPr>
            <p:cNvPr id="45"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6"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7"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48" name="矩形 47"/>
          <p:cNvSpPr/>
          <p:nvPr/>
        </p:nvSpPr>
        <p:spPr>
          <a:xfrm>
            <a:off x="547736" y="1777365"/>
            <a:ext cx="2537866" cy="794385"/>
          </a:xfrm>
          <a:prstGeom prst="rect">
            <a:avLst/>
          </a:prstGeom>
        </p:spPr>
        <p:txBody>
          <a:bodyPr wrap="square">
            <a:spAutoFit/>
          </a:bodyPr>
          <a:lstStyle/>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49" name="矩形 48"/>
          <p:cNvSpPr/>
          <p:nvPr/>
        </p:nvSpPr>
        <p:spPr>
          <a:xfrm>
            <a:off x="547736" y="1438811"/>
            <a:ext cx="860425" cy="337185"/>
          </a:xfrm>
          <a:prstGeom prst="rect">
            <a:avLst/>
          </a:prstGeom>
        </p:spPr>
        <p:txBody>
          <a:bodyPr wrap="none">
            <a:spAutoFit/>
          </a:bodyPr>
          <a:lstStyle/>
          <a:p>
            <a:pPr lvl="0"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sp>
        <p:nvSpPr>
          <p:cNvPr id="50" name="矩形 49"/>
          <p:cNvSpPr/>
          <p:nvPr/>
        </p:nvSpPr>
        <p:spPr>
          <a:xfrm>
            <a:off x="547736" y="3132755"/>
            <a:ext cx="2537866" cy="794385"/>
          </a:xfrm>
          <a:prstGeom prst="rect">
            <a:avLst/>
          </a:prstGeom>
        </p:spPr>
        <p:txBody>
          <a:bodyPr wrap="square">
            <a:spAutoFit/>
          </a:bodyPr>
          <a:lstStyle/>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51" name="矩形 50"/>
          <p:cNvSpPr/>
          <p:nvPr/>
        </p:nvSpPr>
        <p:spPr>
          <a:xfrm>
            <a:off x="547736" y="2794201"/>
            <a:ext cx="860425" cy="337185"/>
          </a:xfrm>
          <a:prstGeom prst="rect">
            <a:avLst/>
          </a:prstGeom>
        </p:spPr>
        <p:txBody>
          <a:bodyPr wrap="none">
            <a:spAutoFit/>
          </a:bodyPr>
          <a:lstStyle/>
          <a:p>
            <a:pPr lvl="0" defTabSz="685800">
              <a:defRPr/>
            </a:pPr>
            <a:r>
              <a:rPr lang="zh-CN" altLang="en-US" sz="1600">
                <a:solidFill>
                  <a:schemeClr val="accent2"/>
                </a:solidFill>
                <a:latin typeface="+mj-ea"/>
                <a:ea typeface="+mj-ea"/>
                <a:sym typeface="+mn-lt"/>
              </a:rPr>
              <a:t>Subtitle</a:t>
            </a:r>
            <a:endParaRPr kumimoji="0" lang="zh-CN" altLang="en-US" sz="1600" i="0" u="none" strike="noStrike" kern="1200" cap="none" spc="0" normalizeH="0" baseline="0" noProof="0">
              <a:ln>
                <a:noFill/>
              </a:ln>
              <a:solidFill>
                <a:schemeClr val="accent2"/>
              </a:solidFill>
              <a:effectLst/>
              <a:uLnTx/>
              <a:uFillTx/>
              <a:latin typeface="+mj-ea"/>
              <a:ea typeface="+mj-ea"/>
              <a:sym typeface="+mn-lt"/>
            </a:endParaRPr>
          </a:p>
        </p:txBody>
      </p:sp>
      <p:sp>
        <p:nvSpPr>
          <p:cNvPr id="52" name="矩形 51"/>
          <p:cNvSpPr/>
          <p:nvPr/>
        </p:nvSpPr>
        <p:spPr>
          <a:xfrm>
            <a:off x="6016425" y="1777365"/>
            <a:ext cx="2537866" cy="794385"/>
          </a:xfrm>
          <a:prstGeom prst="rect">
            <a:avLst/>
          </a:prstGeom>
        </p:spPr>
        <p:txBody>
          <a:bodyPr wrap="square">
            <a:spAutoFit/>
          </a:bodyPr>
          <a:lstStyle/>
          <a:p>
            <a:pPr marL="0" marR="0" lvl="0" indent="0" algn="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53" name="矩形 52"/>
          <p:cNvSpPr/>
          <p:nvPr/>
        </p:nvSpPr>
        <p:spPr>
          <a:xfrm>
            <a:off x="7693866" y="1438811"/>
            <a:ext cx="860425" cy="337185"/>
          </a:xfrm>
          <a:prstGeom prst="rect">
            <a:avLst/>
          </a:prstGeom>
        </p:spPr>
        <p:txBody>
          <a:bodyPr wrap="none">
            <a:spAutoFit/>
          </a:bodyPr>
          <a:lstStyle/>
          <a:p>
            <a:pPr lvl="0" algn="r" defTabSz="685800">
              <a:defRPr/>
            </a:pPr>
            <a:r>
              <a:rPr lang="zh-CN" altLang="en-US" sz="1600">
                <a:solidFill>
                  <a:schemeClr val="accent2"/>
                </a:solidFill>
                <a:latin typeface="+mj-ea"/>
                <a:ea typeface="+mj-ea"/>
                <a:sym typeface="+mn-lt"/>
              </a:rPr>
              <a:t>Subtitle</a:t>
            </a:r>
            <a:endParaRPr kumimoji="0" lang="zh-CN" altLang="en-US" sz="1600" i="0" u="none" strike="noStrike" kern="1200" cap="none" spc="0" normalizeH="0" baseline="0" noProof="0">
              <a:ln>
                <a:noFill/>
              </a:ln>
              <a:solidFill>
                <a:schemeClr val="accent2"/>
              </a:solidFill>
              <a:effectLst/>
              <a:uLnTx/>
              <a:uFillTx/>
              <a:latin typeface="+mj-ea"/>
              <a:ea typeface="+mj-ea"/>
              <a:sym typeface="+mn-lt"/>
            </a:endParaRPr>
          </a:p>
        </p:txBody>
      </p:sp>
      <p:sp>
        <p:nvSpPr>
          <p:cNvPr id="54" name="矩形 53"/>
          <p:cNvSpPr/>
          <p:nvPr/>
        </p:nvSpPr>
        <p:spPr>
          <a:xfrm>
            <a:off x="6016425" y="3132755"/>
            <a:ext cx="2537866" cy="794385"/>
          </a:xfrm>
          <a:prstGeom prst="rect">
            <a:avLst/>
          </a:prstGeom>
        </p:spPr>
        <p:txBody>
          <a:bodyPr wrap="square">
            <a:spAutoFit/>
          </a:bodyPr>
          <a:lstStyle/>
          <a:p>
            <a:pPr marL="0" marR="0" lvl="0" indent="0" algn="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55" name="矩形 54"/>
          <p:cNvSpPr/>
          <p:nvPr/>
        </p:nvSpPr>
        <p:spPr>
          <a:xfrm>
            <a:off x="7693866" y="2794201"/>
            <a:ext cx="860425" cy="337185"/>
          </a:xfrm>
          <a:prstGeom prst="rect">
            <a:avLst/>
          </a:prstGeom>
        </p:spPr>
        <p:txBody>
          <a:bodyPr wrap="none">
            <a:spAutoFit/>
          </a:bodyPr>
          <a:lstStyle/>
          <a:p>
            <a:pPr lvl="0" algn="r"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grpSp>
        <p:nvGrpSpPr>
          <p:cNvPr id="56" name="组合 55"/>
          <p:cNvGrpSpPr/>
          <p:nvPr/>
        </p:nvGrpSpPr>
        <p:grpSpPr>
          <a:xfrm>
            <a:off x="3349507" y="1542232"/>
            <a:ext cx="2444986" cy="2427642"/>
            <a:chOff x="3481753" y="1509641"/>
            <a:chExt cx="2213728" cy="2198025"/>
          </a:xfrm>
          <a:noFill/>
        </p:grpSpPr>
        <p:sp>
          <p:nvSpPr>
            <p:cNvPr id="57" name="泪滴形 56"/>
            <p:cNvSpPr/>
            <p:nvPr/>
          </p:nvSpPr>
          <p:spPr>
            <a:xfrm>
              <a:off x="3481754" y="2645557"/>
              <a:ext cx="1062109" cy="1062109"/>
            </a:xfrm>
            <a:prstGeom prst="teardrop">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泪滴形 57"/>
            <p:cNvSpPr/>
            <p:nvPr/>
          </p:nvSpPr>
          <p:spPr>
            <a:xfrm rot="10800000">
              <a:off x="4633372" y="1509641"/>
              <a:ext cx="1062109" cy="1062109"/>
            </a:xfrm>
            <a:prstGeom prst="teardrop">
              <a:avLst/>
            </a:prstGeom>
            <a:grp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泪滴形 58"/>
            <p:cNvSpPr/>
            <p:nvPr/>
          </p:nvSpPr>
          <p:spPr>
            <a:xfrm flipH="1">
              <a:off x="4633372" y="2644775"/>
              <a:ext cx="1062109" cy="1062109"/>
            </a:xfrm>
            <a:prstGeom prst="teardrop">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泪滴形 59"/>
            <p:cNvSpPr/>
            <p:nvPr/>
          </p:nvSpPr>
          <p:spPr>
            <a:xfrm rot="10800000" flipH="1">
              <a:off x="3481753" y="1509642"/>
              <a:ext cx="1062109" cy="1062109"/>
            </a:xfrm>
            <a:prstGeom prst="teardrop">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文本框 60"/>
          <p:cNvSpPr txBox="1"/>
          <p:nvPr/>
        </p:nvSpPr>
        <p:spPr>
          <a:xfrm>
            <a:off x="4057331" y="505776"/>
            <a:ext cx="1029335" cy="398780"/>
          </a:xfrm>
          <a:prstGeom prst="rect">
            <a:avLst/>
          </a:prstGeom>
          <a:noFill/>
        </p:spPr>
        <p:txBody>
          <a:bodyPr wrap="none" rtlCol="0">
            <a:spAutoFit/>
          </a:bodyPr>
          <a:lstStyle/>
          <a:p>
            <a:pPr lvl="0" algn="ctr" defTabSz="609600">
              <a:defRPr/>
            </a:pPr>
            <a:r>
              <a:rPr kumimoji="1" lang="zh-CN" altLang="en-US" sz="2000" kern="0">
                <a:solidFill>
                  <a:schemeClr val="accent1"/>
                </a:solidFill>
                <a:latin typeface="+mj-ea"/>
                <a:ea typeface="+mj-ea"/>
                <a:cs typeface="+mn-ea"/>
                <a:sym typeface="Calibri" panose="020F0502020204030204" pitchFamily="34" charset="0"/>
              </a:rPr>
              <a:t>Subtitle</a:t>
            </a:r>
            <a:endParaRPr kumimoji="1" lang="zh-CN" altLang="en-US" sz="2000" kern="0">
              <a:solidFill>
                <a:schemeClr val="accent1"/>
              </a:solidFill>
              <a:latin typeface="+mj-ea"/>
              <a:ea typeface="+mj-ea"/>
              <a:cs typeface="+mn-ea"/>
              <a:sym typeface="Calibri" panose="020F0502020204030204" pitchFamily="34" charset="0"/>
            </a:endParaRPr>
          </a:p>
        </p:txBody>
      </p:sp>
      <p:sp>
        <p:nvSpPr>
          <p:cNvPr id="62" name="矩形 61"/>
          <p:cNvSpPr/>
          <p:nvPr/>
        </p:nvSpPr>
        <p:spPr>
          <a:xfrm>
            <a:off x="2746614" y="827482"/>
            <a:ext cx="3650771" cy="309637"/>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cxnSp>
        <p:nvCxnSpPr>
          <p:cNvPr id="63" name="直接连接符 62"/>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4" name="矩形 63"/>
          <p:cNvSpPr/>
          <p:nvPr/>
        </p:nvSpPr>
        <p:spPr>
          <a:xfrm>
            <a:off x="572320" y="1814844"/>
            <a:ext cx="1950986" cy="26592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2621014" y="1814844"/>
            <a:ext cx="1950986" cy="26592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4669708" y="1814844"/>
            <a:ext cx="1950986" cy="26592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矩形 66"/>
          <p:cNvSpPr/>
          <p:nvPr/>
        </p:nvSpPr>
        <p:spPr>
          <a:xfrm>
            <a:off x="6718402" y="1814844"/>
            <a:ext cx="1950986" cy="26592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1088654" y="1328730"/>
            <a:ext cx="970384" cy="970384"/>
          </a:xfrm>
          <a:prstGeom prst="ellipse">
            <a:avLst/>
          </a:prstGeom>
          <a:solidFill>
            <a:schemeClr val="accent1"/>
          </a:solidFill>
          <a:ln w="28575">
            <a:solidFill>
              <a:srgbClr val="FAFA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5160009" y="1328730"/>
            <a:ext cx="970384" cy="970384"/>
          </a:xfrm>
          <a:prstGeom prst="ellipse">
            <a:avLst/>
          </a:prstGeom>
          <a:solidFill>
            <a:schemeClr val="accent1"/>
          </a:solidFill>
          <a:ln w="28575">
            <a:solidFill>
              <a:srgbClr val="FAFA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椭圆 69"/>
          <p:cNvSpPr/>
          <p:nvPr/>
        </p:nvSpPr>
        <p:spPr>
          <a:xfrm>
            <a:off x="3103407" y="1328730"/>
            <a:ext cx="970384" cy="970384"/>
          </a:xfrm>
          <a:prstGeom prst="ellipse">
            <a:avLst/>
          </a:prstGeom>
          <a:solidFill>
            <a:schemeClr val="accent2"/>
          </a:solidFill>
          <a:ln w="28575">
            <a:solidFill>
              <a:srgbClr val="FAFA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7208703" y="1328730"/>
            <a:ext cx="970384" cy="970384"/>
          </a:xfrm>
          <a:prstGeom prst="ellipse">
            <a:avLst/>
          </a:prstGeom>
          <a:solidFill>
            <a:schemeClr val="accent2"/>
          </a:solidFill>
          <a:ln w="28575">
            <a:solidFill>
              <a:srgbClr val="FAFA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矩形 71"/>
          <p:cNvSpPr/>
          <p:nvPr/>
        </p:nvSpPr>
        <p:spPr>
          <a:xfrm>
            <a:off x="613449" y="2854614"/>
            <a:ext cx="1885775" cy="1036759"/>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endParaRPr>
          </a:p>
        </p:txBody>
      </p:sp>
      <p:sp>
        <p:nvSpPr>
          <p:cNvPr id="73" name="矩形 72"/>
          <p:cNvSpPr/>
          <p:nvPr/>
        </p:nvSpPr>
        <p:spPr>
          <a:xfrm>
            <a:off x="1126124" y="2545812"/>
            <a:ext cx="860425" cy="337185"/>
          </a:xfrm>
          <a:prstGeom prst="rect">
            <a:avLst/>
          </a:prstGeom>
        </p:spPr>
        <p:txBody>
          <a:bodyPr wrap="none">
            <a:spAutoFit/>
          </a:bodyPr>
          <a:lstStyle/>
          <a:p>
            <a:pPr lvl="0" algn="ctr" defTabSz="685800">
              <a:defRPr/>
            </a:pPr>
            <a:r>
              <a:rPr lang="zh-CN" altLang="en-US" sz="1600">
                <a:solidFill>
                  <a:schemeClr val="bg1"/>
                </a:solidFill>
                <a:latin typeface="+mj-ea"/>
                <a:ea typeface="+mj-ea"/>
                <a:sym typeface="+mn-lt"/>
              </a:rPr>
              <a:t>Subtitle</a:t>
            </a:r>
            <a:endParaRPr lang="zh-CN" altLang="en-US" sz="1600">
              <a:solidFill>
                <a:schemeClr val="bg1"/>
              </a:solidFill>
              <a:latin typeface="+mj-ea"/>
              <a:ea typeface="+mj-ea"/>
              <a:sym typeface="+mn-lt"/>
            </a:endParaRPr>
          </a:p>
        </p:txBody>
      </p:sp>
      <p:sp>
        <p:nvSpPr>
          <p:cNvPr id="74" name="矩形 73"/>
          <p:cNvSpPr/>
          <p:nvPr/>
        </p:nvSpPr>
        <p:spPr>
          <a:xfrm>
            <a:off x="2686225" y="2860446"/>
            <a:ext cx="1885775" cy="1036759"/>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endParaRPr>
          </a:p>
        </p:txBody>
      </p:sp>
      <p:sp>
        <p:nvSpPr>
          <p:cNvPr id="75" name="矩形 74"/>
          <p:cNvSpPr/>
          <p:nvPr/>
        </p:nvSpPr>
        <p:spPr>
          <a:xfrm>
            <a:off x="3198900" y="2551644"/>
            <a:ext cx="860425" cy="337185"/>
          </a:xfrm>
          <a:prstGeom prst="rect">
            <a:avLst/>
          </a:prstGeom>
        </p:spPr>
        <p:txBody>
          <a:bodyPr wrap="none">
            <a:spAutoFit/>
          </a:bodyPr>
          <a:lstStyle/>
          <a:p>
            <a:pPr lvl="0" algn="ctr" defTabSz="685800">
              <a:defRPr/>
            </a:pPr>
            <a:r>
              <a:rPr lang="zh-CN" altLang="en-US" sz="1600">
                <a:solidFill>
                  <a:schemeClr val="bg1"/>
                </a:solidFill>
                <a:latin typeface="+mj-ea"/>
                <a:ea typeface="+mj-ea"/>
                <a:sym typeface="+mn-lt"/>
              </a:rPr>
              <a:t>Subtitle</a:t>
            </a:r>
            <a:endParaRPr lang="zh-CN" altLang="en-US" sz="1600">
              <a:solidFill>
                <a:schemeClr val="bg1"/>
              </a:solidFill>
              <a:latin typeface="+mj-ea"/>
              <a:ea typeface="+mj-ea"/>
              <a:sym typeface="+mn-lt"/>
            </a:endParaRPr>
          </a:p>
        </p:txBody>
      </p:sp>
      <p:sp>
        <p:nvSpPr>
          <p:cNvPr id="76" name="矩形 75"/>
          <p:cNvSpPr/>
          <p:nvPr/>
        </p:nvSpPr>
        <p:spPr>
          <a:xfrm>
            <a:off x="4719823" y="2841784"/>
            <a:ext cx="1885775" cy="1036759"/>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endParaRPr>
          </a:p>
        </p:txBody>
      </p:sp>
      <p:sp>
        <p:nvSpPr>
          <p:cNvPr id="77" name="矩形 76"/>
          <p:cNvSpPr/>
          <p:nvPr/>
        </p:nvSpPr>
        <p:spPr>
          <a:xfrm>
            <a:off x="5232498" y="2532982"/>
            <a:ext cx="860425" cy="337185"/>
          </a:xfrm>
          <a:prstGeom prst="rect">
            <a:avLst/>
          </a:prstGeom>
        </p:spPr>
        <p:txBody>
          <a:bodyPr wrap="none">
            <a:spAutoFit/>
          </a:bodyPr>
          <a:lstStyle/>
          <a:p>
            <a:pPr lvl="0" algn="ctr" defTabSz="685800">
              <a:defRPr/>
            </a:pPr>
            <a:r>
              <a:rPr lang="zh-CN" altLang="en-US" sz="1600">
                <a:solidFill>
                  <a:schemeClr val="bg1"/>
                </a:solidFill>
                <a:latin typeface="+mj-ea"/>
                <a:ea typeface="+mj-ea"/>
                <a:sym typeface="+mn-lt"/>
              </a:rPr>
              <a:t>Subtitle</a:t>
            </a:r>
            <a:endParaRPr lang="zh-CN" altLang="en-US" sz="1600">
              <a:solidFill>
                <a:schemeClr val="bg1"/>
              </a:solidFill>
              <a:latin typeface="+mj-ea"/>
              <a:ea typeface="+mj-ea"/>
              <a:sym typeface="+mn-lt"/>
            </a:endParaRPr>
          </a:p>
        </p:txBody>
      </p:sp>
      <p:sp>
        <p:nvSpPr>
          <p:cNvPr id="78" name="矩形 77"/>
          <p:cNvSpPr/>
          <p:nvPr/>
        </p:nvSpPr>
        <p:spPr>
          <a:xfrm>
            <a:off x="6761242" y="2860446"/>
            <a:ext cx="1885775" cy="1036759"/>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endParaRPr>
          </a:p>
        </p:txBody>
      </p:sp>
      <p:sp>
        <p:nvSpPr>
          <p:cNvPr id="79" name="矩形 78"/>
          <p:cNvSpPr/>
          <p:nvPr/>
        </p:nvSpPr>
        <p:spPr>
          <a:xfrm>
            <a:off x="7273917" y="2551644"/>
            <a:ext cx="860425" cy="337185"/>
          </a:xfrm>
          <a:prstGeom prst="rect">
            <a:avLst/>
          </a:prstGeom>
        </p:spPr>
        <p:txBody>
          <a:bodyPr wrap="none">
            <a:spAutoFit/>
          </a:bodyPr>
          <a:lstStyle/>
          <a:p>
            <a:pPr lvl="0" algn="ctr" defTabSz="685800">
              <a:defRPr/>
            </a:pPr>
            <a:r>
              <a:rPr lang="zh-CN" altLang="en-US" sz="1600">
                <a:solidFill>
                  <a:schemeClr val="bg1"/>
                </a:solidFill>
                <a:latin typeface="+mj-ea"/>
                <a:ea typeface="+mj-ea"/>
                <a:sym typeface="+mn-lt"/>
              </a:rPr>
              <a:t>Subtitle</a:t>
            </a:r>
            <a:endParaRPr lang="zh-CN" altLang="en-US" sz="1600">
              <a:solidFill>
                <a:schemeClr val="bg1"/>
              </a:solidFill>
              <a:latin typeface="+mj-ea"/>
              <a:ea typeface="+mj-ea"/>
              <a:sym typeface="+mn-lt"/>
            </a:endParaRPr>
          </a:p>
        </p:txBody>
      </p:sp>
      <p:grpSp>
        <p:nvGrpSpPr>
          <p:cNvPr id="80" name="Group 112"/>
          <p:cNvGrpSpPr/>
          <p:nvPr/>
        </p:nvGrpSpPr>
        <p:grpSpPr>
          <a:xfrm>
            <a:off x="7450633" y="1586019"/>
            <a:ext cx="486525" cy="455806"/>
            <a:chOff x="5368132" y="3540125"/>
            <a:chExt cx="465138" cy="435769"/>
          </a:xfrm>
          <a:solidFill>
            <a:schemeClr val="bg1"/>
          </a:solidFill>
        </p:grpSpPr>
        <p:sp>
          <p:nvSpPr>
            <p:cNvPr id="81"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2"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83" name="AutoShape 112"/>
          <p:cNvSpPr/>
          <p:nvPr/>
        </p:nvSpPr>
        <p:spPr bwMode="auto">
          <a:xfrm>
            <a:off x="5401544" y="1571602"/>
            <a:ext cx="487314" cy="485167"/>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84" name="组合 83"/>
          <p:cNvGrpSpPr/>
          <p:nvPr/>
        </p:nvGrpSpPr>
        <p:grpSpPr>
          <a:xfrm>
            <a:off x="3421720" y="1570660"/>
            <a:ext cx="333759" cy="486524"/>
            <a:chOff x="2528974" y="2863357"/>
            <a:chExt cx="246811" cy="359779"/>
          </a:xfrm>
          <a:solidFill>
            <a:schemeClr val="bg1"/>
          </a:solidFill>
        </p:grpSpPr>
        <p:sp>
          <p:nvSpPr>
            <p:cNvPr id="85"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6"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87" name="组合 86"/>
          <p:cNvGrpSpPr/>
          <p:nvPr/>
        </p:nvGrpSpPr>
        <p:grpSpPr>
          <a:xfrm flipH="1">
            <a:off x="1343663" y="1571075"/>
            <a:ext cx="485694" cy="485694"/>
            <a:chOff x="2473104" y="2145028"/>
            <a:chExt cx="359165" cy="359165"/>
          </a:xfrm>
          <a:solidFill>
            <a:schemeClr val="bg1"/>
          </a:solidFill>
        </p:grpSpPr>
        <p:sp>
          <p:nvSpPr>
            <p:cNvPr id="88"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9"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813427" y="873641"/>
            <a:ext cx="3517146" cy="35171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PA_矩形 7"/>
          <p:cNvSpPr/>
          <p:nvPr>
            <p:custDataLst>
              <p:tags r:id="rId1"/>
            </p:custDataLst>
          </p:nvPr>
        </p:nvSpPr>
        <p:spPr>
          <a:xfrm>
            <a:off x="3633153" y="1940956"/>
            <a:ext cx="1877695" cy="706755"/>
          </a:xfrm>
          <a:prstGeom prst="rect">
            <a:avLst/>
          </a:prstGeom>
        </p:spPr>
        <p:txBody>
          <a:bodyPr wrap="none">
            <a:spAutoFit/>
          </a:bodyPr>
          <a:lstStyle/>
          <a:p>
            <a:pPr lvl="0" algn="ctr" defTabSz="685800">
              <a:defRPr/>
            </a:pPr>
            <a:r>
              <a:rPr lang="zh-CN" altLang="en-US" sz="4000" kern="0">
                <a:solidFill>
                  <a:schemeClr val="bg1"/>
                </a:solidFill>
                <a:latin typeface="+mj-ea"/>
                <a:ea typeface="+mj-ea"/>
              </a:rPr>
              <a:t>Subtitle</a:t>
            </a:r>
            <a:endParaRPr lang="zh-CN" altLang="en-US" sz="4000" kern="0">
              <a:solidFill>
                <a:schemeClr val="bg1"/>
              </a:solidFill>
              <a:latin typeface="+mj-ea"/>
              <a:ea typeface="+mj-ea"/>
            </a:endParaRPr>
          </a:p>
        </p:txBody>
      </p:sp>
      <p:sp>
        <p:nvSpPr>
          <p:cNvPr id="40" name="矩形 39"/>
          <p:cNvSpPr/>
          <p:nvPr/>
        </p:nvSpPr>
        <p:spPr>
          <a:xfrm>
            <a:off x="3050390" y="3035896"/>
            <a:ext cx="3043220" cy="694101"/>
          </a:xfrm>
          <a:prstGeom prst="rect">
            <a:avLst/>
          </a:prstGeom>
        </p:spPr>
        <p:txBody>
          <a:bodyPr wrap="square">
            <a:spAutoFit/>
          </a:bodyPr>
          <a:lstStyle/>
          <a:p>
            <a:pPr algn="ctr" defTabSz="914400">
              <a:lnSpc>
                <a:spcPct val="150000"/>
              </a:lnSpc>
              <a:defRPr/>
            </a:pPr>
            <a:r>
              <a:rPr lang="en-US" altLang="zh-CN" sz="900" kern="0">
                <a:solidFill>
                  <a:schemeClr val="bg1"/>
                </a:solidFill>
                <a:cs typeface="Arial" panose="020B0604020202020204" pitchFamily="34" charset="0"/>
              </a:rPr>
              <a:t>Lorem ipsum dolor sit amet, consectetuer adipiscing elit. Aenean commodo ligula eget dolorLorem ipsum dolor sit amet</a:t>
            </a:r>
            <a:endParaRPr lang="en-US" altLang="zh-CN" sz="900" kern="0">
              <a:solidFill>
                <a:schemeClr val="bg1"/>
              </a:solidFill>
              <a:cs typeface="Arial" panose="020B0604020202020204" pitchFamily="34" charset="0"/>
            </a:endParaRPr>
          </a:p>
        </p:txBody>
      </p:sp>
      <p:sp>
        <p:nvSpPr>
          <p:cNvPr id="14" name="PA_矩形 8"/>
          <p:cNvSpPr/>
          <p:nvPr>
            <p:custDataLst>
              <p:tags r:id="rId2"/>
            </p:custDataLst>
          </p:nvPr>
        </p:nvSpPr>
        <p:spPr>
          <a:xfrm>
            <a:off x="2916444" y="2660967"/>
            <a:ext cx="3311114" cy="261610"/>
          </a:xfrm>
          <a:prstGeom prst="rect">
            <a:avLst/>
          </a:prstGeom>
        </p:spPr>
        <p:txBody>
          <a:bodyPr wrap="square">
            <a:spAutoFit/>
          </a:bodyPr>
          <a:lstStyle/>
          <a:p>
            <a:pPr lvl="0" algn="dist" defTabSz="685800">
              <a:defRPr/>
            </a:pPr>
            <a:r>
              <a:rPr lang="en-US" altLang="zh-CN" sz="1050" kern="0">
                <a:solidFill>
                  <a:schemeClr val="bg1"/>
                </a:solidFill>
                <a:latin typeface="+mj-lt"/>
                <a:ea typeface="Arial" panose="020B0604020202020204" pitchFamily="34" charset="0"/>
              </a:rPr>
              <a:t>ADD TEMPLATE TITLE HERE</a:t>
            </a:r>
            <a:endParaRPr lang="en-US" altLang="zh-CN" sz="1050" kern="0">
              <a:solidFill>
                <a:schemeClr val="bg1"/>
              </a:solidFill>
              <a:latin typeface="+mj-lt"/>
              <a:ea typeface="Arial" panose="020B0604020202020204" pitchFamily="34" charset="0"/>
            </a:endParaRPr>
          </a:p>
        </p:txBody>
      </p:sp>
      <p:sp>
        <p:nvSpPr>
          <p:cNvPr id="5" name="椭圆 4"/>
          <p:cNvSpPr/>
          <p:nvPr/>
        </p:nvSpPr>
        <p:spPr>
          <a:xfrm>
            <a:off x="-538250" y="1418975"/>
            <a:ext cx="369651" cy="369651"/>
          </a:xfrm>
          <a:prstGeom prst="ellipse">
            <a:avLst/>
          </a:prstGeom>
          <a:solidFill>
            <a:srgbClr val="B797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38250" y="1925248"/>
            <a:ext cx="369651" cy="369651"/>
          </a:xfrm>
          <a:prstGeom prst="ellipse">
            <a:avLst/>
          </a:prstGeom>
          <a:solidFill>
            <a:srgbClr val="E6D0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38250" y="2462030"/>
            <a:ext cx="369652" cy="369651"/>
          </a:xfrm>
          <a:prstGeom prst="ellipse">
            <a:avLst/>
          </a:prstGeom>
          <a:solidFill>
            <a:srgbClr val="CBCB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530800" y="888507"/>
            <a:ext cx="369651" cy="369651"/>
          </a:xfrm>
          <a:prstGeom prst="ellipse">
            <a:avLst/>
          </a:prstGeom>
          <a:solidFill>
            <a:srgbClr val="A0A0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4454194" y="2995642"/>
            <a:ext cx="246832"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矩形: 圆角 10"/>
          <p:cNvSpPr/>
          <p:nvPr/>
        </p:nvSpPr>
        <p:spPr>
          <a:xfrm>
            <a:off x="4084841" y="3843316"/>
            <a:ext cx="974318" cy="228499"/>
          </a:xfrm>
          <a:prstGeom prst="roundRect">
            <a:avLst>
              <a:gd name="adj" fmla="val 50000"/>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latin typeface="+mj-lt"/>
              </a:rPr>
              <a:t>FOUR</a:t>
            </a:r>
            <a:endParaRPr lang="en-US" altLang="zh-CN" sz="1200">
              <a:latin typeface="+mj-lt"/>
            </a:endParaRPr>
          </a:p>
        </p:txBody>
      </p:sp>
      <p:sp>
        <p:nvSpPr>
          <p:cNvPr id="12" name="矩形 11"/>
          <p:cNvSpPr/>
          <p:nvPr/>
        </p:nvSpPr>
        <p:spPr>
          <a:xfrm>
            <a:off x="2133093" y="4782091"/>
            <a:ext cx="4930987" cy="246221"/>
          </a:xfrm>
          <a:prstGeom prst="rect">
            <a:avLst/>
          </a:prstGeom>
        </p:spPr>
        <p:txBody>
          <a:bodyPr wrap="square">
            <a:spAutoFit/>
          </a:bodyPr>
          <a:lstStyle/>
          <a:p>
            <a:pPr algn="dist"/>
            <a:r>
              <a:rPr lang="en-US" altLang="zh-CN" sz="1000" kern="0">
                <a:solidFill>
                  <a:schemeClr val="accent2"/>
                </a:solidFill>
                <a:latin typeface="Arial" panose="020B0604020202020204" pitchFamily="34" charset="0"/>
                <a:ea typeface="Arial" panose="020B0604020202020204" pitchFamily="34" charset="0"/>
              </a:rPr>
              <a:t>ARTRETRO</a:t>
            </a:r>
            <a:endParaRPr lang="zh-CN" altLang="en-US" sz="1600">
              <a:solidFill>
                <a:schemeClr val="accent2"/>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57331" y="505776"/>
            <a:ext cx="1029335" cy="398780"/>
          </a:xfrm>
          <a:prstGeom prst="rect">
            <a:avLst/>
          </a:prstGeom>
          <a:noFill/>
        </p:spPr>
        <p:txBody>
          <a:bodyPr wrap="none" rtlCol="0">
            <a:spAutoFit/>
          </a:bodyPr>
          <a:lstStyle/>
          <a:p>
            <a:pPr lvl="0" algn="ctr" defTabSz="609600">
              <a:defRPr/>
            </a:pPr>
            <a:r>
              <a:rPr kumimoji="1" lang="zh-CN" altLang="en-US" sz="2000" kern="0">
                <a:solidFill>
                  <a:schemeClr val="accent1"/>
                </a:solidFill>
                <a:latin typeface="+mj-ea"/>
                <a:ea typeface="+mj-ea"/>
                <a:cs typeface="+mn-ea"/>
                <a:sym typeface="Calibri" panose="020F0502020204030204" pitchFamily="34" charset="0"/>
              </a:rPr>
              <a:t>Subtitle</a:t>
            </a:r>
            <a:endParaRPr kumimoji="1" lang="zh-CN" altLang="en-US" sz="2000" kern="0">
              <a:solidFill>
                <a:schemeClr val="accent1"/>
              </a:solidFill>
              <a:latin typeface="+mj-ea"/>
              <a:ea typeface="+mj-ea"/>
              <a:cs typeface="+mn-ea"/>
              <a:sym typeface="Calibri" panose="020F0502020204030204" pitchFamily="34" charset="0"/>
            </a:endParaRPr>
          </a:p>
        </p:txBody>
      </p:sp>
      <p:sp>
        <p:nvSpPr>
          <p:cNvPr id="3" name="矩形 2"/>
          <p:cNvSpPr/>
          <p:nvPr/>
        </p:nvSpPr>
        <p:spPr>
          <a:xfrm>
            <a:off x="2746614" y="827482"/>
            <a:ext cx="3650771" cy="309637"/>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cxnSp>
        <p:nvCxnSpPr>
          <p:cNvPr id="4" name="直接连接符 3"/>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5" name="Oval 6"/>
          <p:cNvSpPr>
            <a:spLocks noChangeArrowheads="1"/>
          </p:cNvSpPr>
          <p:nvPr/>
        </p:nvSpPr>
        <p:spPr bwMode="auto">
          <a:xfrm>
            <a:off x="1538624" y="2513590"/>
            <a:ext cx="939262" cy="947666"/>
          </a:xfrm>
          <a:prstGeom prst="ellipse">
            <a:avLst/>
          </a:prstGeom>
          <a:solidFill>
            <a:schemeClr val="accent1"/>
          </a:solidFill>
          <a:ln>
            <a:noFill/>
          </a:ln>
        </p:spPr>
        <p:txBody>
          <a:bodyPr vert="horz" wrap="square" lIns="121920" tIns="60960" rIns="121920" bIns="60960" numCol="1" anchor="t" anchorCtr="0" compatLnSpc="1"/>
          <a:lstStyle/>
          <a:p>
            <a:endParaRPr lang="zh-CN" altLang="en-US" sz="2400">
              <a:solidFill>
                <a:schemeClr val="tx1">
                  <a:lumMod val="75000"/>
                  <a:lumOff val="25000"/>
                </a:schemeClr>
              </a:solidFill>
            </a:endParaRPr>
          </a:p>
        </p:txBody>
      </p:sp>
      <p:sp>
        <p:nvSpPr>
          <p:cNvPr id="36" name="Oval 7"/>
          <p:cNvSpPr>
            <a:spLocks noChangeArrowheads="1"/>
          </p:cNvSpPr>
          <p:nvPr/>
        </p:nvSpPr>
        <p:spPr bwMode="auto">
          <a:xfrm>
            <a:off x="3277638" y="2510345"/>
            <a:ext cx="939262" cy="947666"/>
          </a:xfrm>
          <a:prstGeom prst="ellipse">
            <a:avLst/>
          </a:prstGeom>
          <a:solidFill>
            <a:schemeClr val="accent2"/>
          </a:solidFill>
          <a:ln>
            <a:noFill/>
          </a:ln>
        </p:spPr>
        <p:txBody>
          <a:bodyPr vert="horz" wrap="square" lIns="121920" tIns="60960" rIns="121920" bIns="60960" numCol="1" anchor="t" anchorCtr="0" compatLnSpc="1"/>
          <a:lstStyle/>
          <a:p>
            <a:endParaRPr lang="zh-CN" altLang="en-US" sz="2400">
              <a:solidFill>
                <a:schemeClr val="tx1">
                  <a:lumMod val="75000"/>
                  <a:lumOff val="25000"/>
                </a:schemeClr>
              </a:solidFill>
            </a:endParaRPr>
          </a:p>
        </p:txBody>
      </p:sp>
      <p:sp>
        <p:nvSpPr>
          <p:cNvPr id="37" name="Oval 8"/>
          <p:cNvSpPr>
            <a:spLocks noChangeArrowheads="1"/>
          </p:cNvSpPr>
          <p:nvPr/>
        </p:nvSpPr>
        <p:spPr bwMode="auto">
          <a:xfrm>
            <a:off x="1066063" y="3061570"/>
            <a:ext cx="146990" cy="147036"/>
          </a:xfrm>
          <a:prstGeom prst="ellipse">
            <a:avLst/>
          </a:prstGeom>
          <a:solidFill>
            <a:schemeClr val="accent1">
              <a:alpha val="40000"/>
            </a:schemeClr>
          </a:solidFill>
          <a:ln>
            <a:noFill/>
          </a:ln>
        </p:spPr>
        <p:txBody>
          <a:bodyPr vert="horz" wrap="square" lIns="121920" tIns="60960" rIns="121920" bIns="60960" numCol="1" anchor="t" anchorCtr="0" compatLnSpc="1"/>
          <a:lstStyle/>
          <a:p>
            <a:endParaRPr lang="zh-CN" altLang="en-US" sz="2400">
              <a:solidFill>
                <a:schemeClr val="tx1">
                  <a:lumMod val="75000"/>
                  <a:lumOff val="25000"/>
                </a:schemeClr>
              </a:solidFill>
            </a:endParaRPr>
          </a:p>
        </p:txBody>
      </p:sp>
      <p:sp>
        <p:nvSpPr>
          <p:cNvPr id="38" name="Freeform 10"/>
          <p:cNvSpPr/>
          <p:nvPr/>
        </p:nvSpPr>
        <p:spPr bwMode="auto">
          <a:xfrm>
            <a:off x="1060070" y="2031644"/>
            <a:ext cx="1941790" cy="1092087"/>
          </a:xfrm>
          <a:custGeom>
            <a:avLst/>
            <a:gdLst>
              <a:gd name="T0" fmla="*/ 583 w 597"/>
              <a:gd name="T1" fmla="*/ 291 h 333"/>
              <a:gd name="T2" fmla="*/ 291 w 597"/>
              <a:gd name="T3" fmla="*/ 0 h 333"/>
              <a:gd name="T4" fmla="*/ 0 w 597"/>
              <a:gd name="T5" fmla="*/ 291 h 333"/>
              <a:gd name="T6" fmla="*/ 49 w 597"/>
              <a:gd name="T7" fmla="*/ 291 h 333"/>
              <a:gd name="T8" fmla="*/ 291 w 597"/>
              <a:gd name="T9" fmla="*/ 49 h 333"/>
              <a:gd name="T10" fmla="*/ 534 w 597"/>
              <a:gd name="T11" fmla="*/ 291 h 333"/>
              <a:gd name="T12" fmla="*/ 520 w 597"/>
              <a:gd name="T13" fmla="*/ 291 h 333"/>
              <a:gd name="T14" fmla="*/ 559 w 597"/>
              <a:gd name="T15" fmla="*/ 333 h 333"/>
              <a:gd name="T16" fmla="*/ 597 w 597"/>
              <a:gd name="T17" fmla="*/ 291 h 333"/>
              <a:gd name="T18" fmla="*/ 583 w 597"/>
              <a:gd name="T19" fmla="*/ 29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7" h="333">
                <a:moveTo>
                  <a:pt x="583" y="291"/>
                </a:moveTo>
                <a:cubicBezTo>
                  <a:pt x="583" y="130"/>
                  <a:pt x="453" y="0"/>
                  <a:pt x="291" y="0"/>
                </a:cubicBezTo>
                <a:cubicBezTo>
                  <a:pt x="130" y="0"/>
                  <a:pt x="0" y="130"/>
                  <a:pt x="0" y="291"/>
                </a:cubicBezTo>
                <a:cubicBezTo>
                  <a:pt x="49" y="291"/>
                  <a:pt x="49" y="291"/>
                  <a:pt x="49" y="291"/>
                </a:cubicBezTo>
                <a:cubicBezTo>
                  <a:pt x="49" y="157"/>
                  <a:pt x="158" y="49"/>
                  <a:pt x="291" y="49"/>
                </a:cubicBezTo>
                <a:cubicBezTo>
                  <a:pt x="425" y="49"/>
                  <a:pt x="534" y="157"/>
                  <a:pt x="534" y="291"/>
                </a:cubicBezTo>
                <a:cubicBezTo>
                  <a:pt x="520" y="291"/>
                  <a:pt x="520" y="291"/>
                  <a:pt x="520" y="291"/>
                </a:cubicBezTo>
                <a:cubicBezTo>
                  <a:pt x="559" y="333"/>
                  <a:pt x="559" y="333"/>
                  <a:pt x="559" y="333"/>
                </a:cubicBezTo>
                <a:cubicBezTo>
                  <a:pt x="597" y="291"/>
                  <a:pt x="597" y="291"/>
                  <a:pt x="597" y="291"/>
                </a:cubicBezTo>
                <a:lnTo>
                  <a:pt x="583" y="291"/>
                </a:lnTo>
                <a:close/>
              </a:path>
            </a:pathLst>
          </a:custGeom>
          <a:solidFill>
            <a:schemeClr val="accent1">
              <a:alpha val="40000"/>
            </a:schemeClr>
          </a:solidFill>
          <a:ln>
            <a:noFill/>
          </a:ln>
        </p:spPr>
        <p:txBody>
          <a:bodyPr vert="horz" wrap="square" lIns="121920" tIns="60960" rIns="121920" bIns="60960" numCol="1" anchor="t" anchorCtr="0" compatLnSpc="1"/>
          <a:lstStyle/>
          <a:p>
            <a:endParaRPr lang="zh-CN" altLang="en-US" sz="2400">
              <a:solidFill>
                <a:schemeClr val="tx1">
                  <a:lumMod val="75000"/>
                  <a:lumOff val="25000"/>
                </a:schemeClr>
              </a:solidFill>
            </a:endParaRPr>
          </a:p>
        </p:txBody>
      </p:sp>
      <p:sp>
        <p:nvSpPr>
          <p:cNvPr id="39" name="Oval 11"/>
          <p:cNvSpPr>
            <a:spLocks noChangeArrowheads="1"/>
          </p:cNvSpPr>
          <p:nvPr/>
        </p:nvSpPr>
        <p:spPr bwMode="auto">
          <a:xfrm>
            <a:off x="5010163" y="2513590"/>
            <a:ext cx="940883" cy="947666"/>
          </a:xfrm>
          <a:prstGeom prst="ellipse">
            <a:avLst/>
          </a:prstGeom>
          <a:solidFill>
            <a:schemeClr val="accent1"/>
          </a:solidFill>
          <a:ln>
            <a:noFill/>
          </a:ln>
        </p:spPr>
        <p:txBody>
          <a:bodyPr vert="horz" wrap="square" lIns="121920" tIns="60960" rIns="121920" bIns="60960" numCol="1" anchor="t" anchorCtr="0" compatLnSpc="1"/>
          <a:lstStyle/>
          <a:p>
            <a:endParaRPr lang="zh-CN" altLang="en-US" sz="2400">
              <a:solidFill>
                <a:schemeClr val="tx1">
                  <a:lumMod val="75000"/>
                  <a:lumOff val="25000"/>
                </a:schemeClr>
              </a:solidFill>
            </a:endParaRPr>
          </a:p>
        </p:txBody>
      </p:sp>
      <p:sp>
        <p:nvSpPr>
          <p:cNvPr id="61" name="Oval 13"/>
          <p:cNvSpPr>
            <a:spLocks noChangeArrowheads="1"/>
          </p:cNvSpPr>
          <p:nvPr/>
        </p:nvSpPr>
        <p:spPr bwMode="auto">
          <a:xfrm>
            <a:off x="6750799" y="2510345"/>
            <a:ext cx="939262" cy="947666"/>
          </a:xfrm>
          <a:prstGeom prst="ellipse">
            <a:avLst/>
          </a:prstGeom>
          <a:solidFill>
            <a:schemeClr val="accent2"/>
          </a:solidFill>
          <a:ln>
            <a:noFill/>
          </a:ln>
        </p:spPr>
        <p:txBody>
          <a:bodyPr vert="horz" wrap="square" lIns="121920" tIns="60960" rIns="121920" bIns="60960" numCol="1" anchor="t" anchorCtr="0" compatLnSpc="1"/>
          <a:lstStyle/>
          <a:p>
            <a:endParaRPr lang="zh-CN" altLang="en-US" sz="2400">
              <a:solidFill>
                <a:schemeClr val="tx1">
                  <a:lumMod val="75000"/>
                  <a:lumOff val="25000"/>
                </a:schemeClr>
              </a:solidFill>
            </a:endParaRPr>
          </a:p>
        </p:txBody>
      </p:sp>
      <p:sp>
        <p:nvSpPr>
          <p:cNvPr id="62" name="Freeform 14"/>
          <p:cNvSpPr/>
          <p:nvPr/>
        </p:nvSpPr>
        <p:spPr bwMode="auto">
          <a:xfrm>
            <a:off x="4536474" y="2031644"/>
            <a:ext cx="1936923" cy="1092087"/>
          </a:xfrm>
          <a:custGeom>
            <a:avLst/>
            <a:gdLst>
              <a:gd name="T0" fmla="*/ 582 w 596"/>
              <a:gd name="T1" fmla="*/ 291 h 333"/>
              <a:gd name="T2" fmla="*/ 291 w 596"/>
              <a:gd name="T3" fmla="*/ 0 h 333"/>
              <a:gd name="T4" fmla="*/ 0 w 596"/>
              <a:gd name="T5" fmla="*/ 266 h 333"/>
              <a:gd name="T6" fmla="*/ 24 w 596"/>
              <a:gd name="T7" fmla="*/ 240 h 333"/>
              <a:gd name="T8" fmla="*/ 49 w 596"/>
              <a:gd name="T9" fmla="*/ 268 h 333"/>
              <a:gd name="T10" fmla="*/ 291 w 596"/>
              <a:gd name="T11" fmla="*/ 49 h 333"/>
              <a:gd name="T12" fmla="*/ 533 w 596"/>
              <a:gd name="T13" fmla="*/ 291 h 333"/>
              <a:gd name="T14" fmla="*/ 520 w 596"/>
              <a:gd name="T15" fmla="*/ 291 h 333"/>
              <a:gd name="T16" fmla="*/ 558 w 596"/>
              <a:gd name="T17" fmla="*/ 333 h 333"/>
              <a:gd name="T18" fmla="*/ 596 w 596"/>
              <a:gd name="T19" fmla="*/ 291 h 333"/>
              <a:gd name="T20" fmla="*/ 582 w 596"/>
              <a:gd name="T21" fmla="*/ 29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6" h="333">
                <a:moveTo>
                  <a:pt x="582" y="291"/>
                </a:moveTo>
                <a:cubicBezTo>
                  <a:pt x="582" y="130"/>
                  <a:pt x="452" y="0"/>
                  <a:pt x="291" y="0"/>
                </a:cubicBezTo>
                <a:cubicBezTo>
                  <a:pt x="138" y="0"/>
                  <a:pt x="13" y="117"/>
                  <a:pt x="0" y="266"/>
                </a:cubicBezTo>
                <a:cubicBezTo>
                  <a:pt x="24" y="240"/>
                  <a:pt x="24" y="240"/>
                  <a:pt x="24" y="240"/>
                </a:cubicBezTo>
                <a:cubicBezTo>
                  <a:pt x="49" y="268"/>
                  <a:pt x="49" y="268"/>
                  <a:pt x="49" y="268"/>
                </a:cubicBezTo>
                <a:cubicBezTo>
                  <a:pt x="61" y="145"/>
                  <a:pt x="165" y="49"/>
                  <a:pt x="291" y="49"/>
                </a:cubicBezTo>
                <a:cubicBezTo>
                  <a:pt x="425" y="49"/>
                  <a:pt x="533" y="157"/>
                  <a:pt x="533" y="291"/>
                </a:cubicBezTo>
                <a:cubicBezTo>
                  <a:pt x="520" y="291"/>
                  <a:pt x="520" y="291"/>
                  <a:pt x="520" y="291"/>
                </a:cubicBezTo>
                <a:cubicBezTo>
                  <a:pt x="558" y="333"/>
                  <a:pt x="558" y="333"/>
                  <a:pt x="558" y="333"/>
                </a:cubicBezTo>
                <a:cubicBezTo>
                  <a:pt x="596" y="291"/>
                  <a:pt x="596" y="291"/>
                  <a:pt x="596" y="291"/>
                </a:cubicBezTo>
                <a:lnTo>
                  <a:pt x="582" y="291"/>
                </a:lnTo>
                <a:close/>
              </a:path>
            </a:pathLst>
          </a:custGeom>
          <a:solidFill>
            <a:schemeClr val="accent1">
              <a:alpha val="40000"/>
            </a:schemeClr>
          </a:solidFill>
          <a:ln>
            <a:noFill/>
          </a:ln>
        </p:spPr>
        <p:txBody>
          <a:bodyPr vert="horz" wrap="square" lIns="121920" tIns="60960" rIns="121920" bIns="60960" numCol="1" anchor="t" anchorCtr="0" compatLnSpc="1"/>
          <a:lstStyle/>
          <a:p>
            <a:endParaRPr lang="zh-CN" altLang="en-US" sz="2400">
              <a:solidFill>
                <a:schemeClr val="tx1">
                  <a:lumMod val="75000"/>
                  <a:lumOff val="25000"/>
                </a:schemeClr>
              </a:solidFill>
            </a:endParaRPr>
          </a:p>
        </p:txBody>
      </p:sp>
      <p:sp>
        <p:nvSpPr>
          <p:cNvPr id="63" name="Freeform 15"/>
          <p:cNvSpPr/>
          <p:nvPr/>
        </p:nvSpPr>
        <p:spPr bwMode="auto">
          <a:xfrm>
            <a:off x="2799084" y="2851116"/>
            <a:ext cx="1938546" cy="1092087"/>
          </a:xfrm>
          <a:custGeom>
            <a:avLst/>
            <a:gdLst>
              <a:gd name="T0" fmla="*/ 558 w 596"/>
              <a:gd name="T1" fmla="*/ 0 h 333"/>
              <a:gd name="T2" fmla="*/ 520 w 596"/>
              <a:gd name="T3" fmla="*/ 41 h 333"/>
              <a:gd name="T4" fmla="*/ 533 w 596"/>
              <a:gd name="T5" fmla="*/ 41 h 333"/>
              <a:gd name="T6" fmla="*/ 291 w 596"/>
              <a:gd name="T7" fmla="*/ 284 h 333"/>
              <a:gd name="T8" fmla="*/ 49 w 596"/>
              <a:gd name="T9" fmla="*/ 65 h 333"/>
              <a:gd name="T10" fmla="*/ 24 w 596"/>
              <a:gd name="T11" fmla="*/ 93 h 333"/>
              <a:gd name="T12" fmla="*/ 0 w 596"/>
              <a:gd name="T13" fmla="*/ 67 h 333"/>
              <a:gd name="T14" fmla="*/ 291 w 596"/>
              <a:gd name="T15" fmla="*/ 333 h 333"/>
              <a:gd name="T16" fmla="*/ 582 w 596"/>
              <a:gd name="T17" fmla="*/ 41 h 333"/>
              <a:gd name="T18" fmla="*/ 596 w 596"/>
              <a:gd name="T19" fmla="*/ 41 h 333"/>
              <a:gd name="T20" fmla="*/ 558 w 596"/>
              <a:gd name="T2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6" h="333">
                <a:moveTo>
                  <a:pt x="558" y="0"/>
                </a:moveTo>
                <a:cubicBezTo>
                  <a:pt x="520" y="41"/>
                  <a:pt x="520" y="41"/>
                  <a:pt x="520" y="41"/>
                </a:cubicBezTo>
                <a:cubicBezTo>
                  <a:pt x="533" y="41"/>
                  <a:pt x="533" y="41"/>
                  <a:pt x="533" y="41"/>
                </a:cubicBezTo>
                <a:cubicBezTo>
                  <a:pt x="533" y="175"/>
                  <a:pt x="425" y="284"/>
                  <a:pt x="291" y="284"/>
                </a:cubicBezTo>
                <a:cubicBezTo>
                  <a:pt x="165" y="284"/>
                  <a:pt x="61" y="188"/>
                  <a:pt x="49" y="65"/>
                </a:cubicBezTo>
                <a:cubicBezTo>
                  <a:pt x="24" y="93"/>
                  <a:pt x="24" y="93"/>
                  <a:pt x="24" y="93"/>
                </a:cubicBezTo>
                <a:cubicBezTo>
                  <a:pt x="0" y="67"/>
                  <a:pt x="0" y="67"/>
                  <a:pt x="0" y="67"/>
                </a:cubicBezTo>
                <a:cubicBezTo>
                  <a:pt x="13" y="216"/>
                  <a:pt x="138" y="333"/>
                  <a:pt x="291" y="333"/>
                </a:cubicBezTo>
                <a:cubicBezTo>
                  <a:pt x="452" y="333"/>
                  <a:pt x="582" y="202"/>
                  <a:pt x="582" y="41"/>
                </a:cubicBezTo>
                <a:cubicBezTo>
                  <a:pt x="596" y="41"/>
                  <a:pt x="596" y="41"/>
                  <a:pt x="596" y="41"/>
                </a:cubicBezTo>
                <a:lnTo>
                  <a:pt x="558" y="0"/>
                </a:lnTo>
                <a:close/>
              </a:path>
            </a:pathLst>
          </a:custGeom>
          <a:solidFill>
            <a:schemeClr val="accent1">
              <a:alpha val="40000"/>
            </a:schemeClr>
          </a:solidFill>
          <a:ln>
            <a:noFill/>
          </a:ln>
        </p:spPr>
        <p:txBody>
          <a:bodyPr vert="horz" wrap="square" lIns="121920" tIns="60960" rIns="121920" bIns="60960" numCol="1" anchor="t" anchorCtr="0" compatLnSpc="1"/>
          <a:lstStyle/>
          <a:p>
            <a:endParaRPr lang="zh-CN" altLang="en-US" sz="2400">
              <a:solidFill>
                <a:schemeClr val="tx1">
                  <a:lumMod val="75000"/>
                  <a:lumOff val="25000"/>
                </a:schemeClr>
              </a:solidFill>
            </a:endParaRPr>
          </a:p>
        </p:txBody>
      </p:sp>
      <p:sp>
        <p:nvSpPr>
          <p:cNvPr id="64" name="AutoShape 112"/>
          <p:cNvSpPr/>
          <p:nvPr/>
        </p:nvSpPr>
        <p:spPr bwMode="auto">
          <a:xfrm>
            <a:off x="7023657" y="2793377"/>
            <a:ext cx="385852" cy="384152"/>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75000"/>
                  <a:lumOff val="2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65" name="Group 124"/>
          <p:cNvGrpSpPr/>
          <p:nvPr/>
        </p:nvGrpSpPr>
        <p:grpSpPr>
          <a:xfrm>
            <a:off x="5287991" y="2823407"/>
            <a:ext cx="385227" cy="324089"/>
            <a:chOff x="5368132" y="2625725"/>
            <a:chExt cx="465138" cy="391319"/>
          </a:xfrm>
          <a:solidFill>
            <a:schemeClr val="bg1"/>
          </a:solidFill>
        </p:grpSpPr>
        <p:sp>
          <p:nvSpPr>
            <p:cNvPr id="66"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75000"/>
                    <a:lumOff val="2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7"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75000"/>
                    <a:lumOff val="2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8"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75000"/>
                    <a:lumOff val="2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69" name="组合 68"/>
          <p:cNvGrpSpPr/>
          <p:nvPr/>
        </p:nvGrpSpPr>
        <p:grpSpPr>
          <a:xfrm>
            <a:off x="3554985" y="2793168"/>
            <a:ext cx="384569" cy="384569"/>
            <a:chOff x="3191434" y="2145028"/>
            <a:chExt cx="359165" cy="359165"/>
          </a:xfrm>
          <a:solidFill>
            <a:schemeClr val="bg1"/>
          </a:solidFill>
        </p:grpSpPr>
        <p:sp>
          <p:nvSpPr>
            <p:cNvPr id="70" name="AutoShape 123"/>
            <p:cNvSpPr/>
            <p:nvPr/>
          </p:nvSpPr>
          <p:spPr bwMode="auto">
            <a:xfrm>
              <a:off x="319143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75000"/>
                    <a:lumOff val="2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1" name="AutoShape 124"/>
            <p:cNvSpPr/>
            <p:nvPr/>
          </p:nvSpPr>
          <p:spPr bwMode="auto">
            <a:xfrm>
              <a:off x="3292736" y="2245717"/>
              <a:ext cx="157173" cy="1571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75000"/>
                    <a:lumOff val="2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2" name="AutoShape 125"/>
            <p:cNvSpPr/>
            <p:nvPr/>
          </p:nvSpPr>
          <p:spPr bwMode="auto">
            <a:xfrm>
              <a:off x="3325891" y="2279484"/>
              <a:ext cx="90253" cy="902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75000"/>
                    <a:lumOff val="2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73" name="组合 72"/>
          <p:cNvGrpSpPr/>
          <p:nvPr/>
        </p:nvGrpSpPr>
        <p:grpSpPr>
          <a:xfrm flipH="1">
            <a:off x="1815969" y="2793168"/>
            <a:ext cx="384569" cy="384569"/>
            <a:chOff x="2473104" y="2145028"/>
            <a:chExt cx="359165" cy="359165"/>
          </a:xfrm>
          <a:solidFill>
            <a:schemeClr val="bg1"/>
          </a:solidFill>
        </p:grpSpPr>
        <p:sp>
          <p:nvSpPr>
            <p:cNvPr id="74"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75000"/>
                    <a:lumOff val="2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5"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75000"/>
                    <a:lumOff val="2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76" name="Oval 8"/>
          <p:cNvSpPr>
            <a:spLocks noChangeArrowheads="1"/>
          </p:cNvSpPr>
          <p:nvPr/>
        </p:nvSpPr>
        <p:spPr bwMode="auto">
          <a:xfrm>
            <a:off x="8046253" y="2653652"/>
            <a:ext cx="146990" cy="147036"/>
          </a:xfrm>
          <a:prstGeom prst="ellipse">
            <a:avLst/>
          </a:prstGeom>
          <a:solidFill>
            <a:schemeClr val="accent1">
              <a:alpha val="40000"/>
            </a:schemeClr>
          </a:solidFill>
          <a:ln>
            <a:noFill/>
          </a:ln>
        </p:spPr>
        <p:txBody>
          <a:bodyPr vert="horz" wrap="square" lIns="121920" tIns="60960" rIns="121920" bIns="60960" numCol="1" anchor="t" anchorCtr="0" compatLnSpc="1"/>
          <a:lstStyle/>
          <a:p>
            <a:endParaRPr lang="zh-CN" altLang="en-US" sz="2400">
              <a:solidFill>
                <a:schemeClr val="tx1">
                  <a:lumMod val="75000"/>
                  <a:lumOff val="25000"/>
                </a:schemeClr>
              </a:solidFill>
            </a:endParaRPr>
          </a:p>
        </p:txBody>
      </p:sp>
      <p:sp>
        <p:nvSpPr>
          <p:cNvPr id="77" name="Freeform 15"/>
          <p:cNvSpPr/>
          <p:nvPr/>
        </p:nvSpPr>
        <p:spPr bwMode="auto">
          <a:xfrm>
            <a:off x="6272244" y="2851116"/>
            <a:ext cx="1938546" cy="1092087"/>
          </a:xfrm>
          <a:custGeom>
            <a:avLst/>
            <a:gdLst>
              <a:gd name="T0" fmla="*/ 558 w 596"/>
              <a:gd name="T1" fmla="*/ 0 h 333"/>
              <a:gd name="T2" fmla="*/ 520 w 596"/>
              <a:gd name="T3" fmla="*/ 41 h 333"/>
              <a:gd name="T4" fmla="*/ 533 w 596"/>
              <a:gd name="T5" fmla="*/ 41 h 333"/>
              <a:gd name="T6" fmla="*/ 291 w 596"/>
              <a:gd name="T7" fmla="*/ 284 h 333"/>
              <a:gd name="T8" fmla="*/ 49 w 596"/>
              <a:gd name="T9" fmla="*/ 65 h 333"/>
              <a:gd name="T10" fmla="*/ 24 w 596"/>
              <a:gd name="T11" fmla="*/ 93 h 333"/>
              <a:gd name="T12" fmla="*/ 0 w 596"/>
              <a:gd name="T13" fmla="*/ 67 h 333"/>
              <a:gd name="T14" fmla="*/ 291 w 596"/>
              <a:gd name="T15" fmla="*/ 333 h 333"/>
              <a:gd name="T16" fmla="*/ 582 w 596"/>
              <a:gd name="T17" fmla="*/ 41 h 333"/>
              <a:gd name="T18" fmla="*/ 596 w 596"/>
              <a:gd name="T19" fmla="*/ 41 h 333"/>
              <a:gd name="T20" fmla="*/ 558 w 596"/>
              <a:gd name="T2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6" h="333">
                <a:moveTo>
                  <a:pt x="558" y="0"/>
                </a:moveTo>
                <a:cubicBezTo>
                  <a:pt x="520" y="41"/>
                  <a:pt x="520" y="41"/>
                  <a:pt x="520" y="41"/>
                </a:cubicBezTo>
                <a:cubicBezTo>
                  <a:pt x="533" y="41"/>
                  <a:pt x="533" y="41"/>
                  <a:pt x="533" y="41"/>
                </a:cubicBezTo>
                <a:cubicBezTo>
                  <a:pt x="533" y="175"/>
                  <a:pt x="425" y="284"/>
                  <a:pt x="291" y="284"/>
                </a:cubicBezTo>
                <a:cubicBezTo>
                  <a:pt x="165" y="284"/>
                  <a:pt x="61" y="188"/>
                  <a:pt x="49" y="65"/>
                </a:cubicBezTo>
                <a:cubicBezTo>
                  <a:pt x="24" y="93"/>
                  <a:pt x="24" y="93"/>
                  <a:pt x="24" y="93"/>
                </a:cubicBezTo>
                <a:cubicBezTo>
                  <a:pt x="0" y="67"/>
                  <a:pt x="0" y="67"/>
                  <a:pt x="0" y="67"/>
                </a:cubicBezTo>
                <a:cubicBezTo>
                  <a:pt x="13" y="216"/>
                  <a:pt x="138" y="333"/>
                  <a:pt x="291" y="333"/>
                </a:cubicBezTo>
                <a:cubicBezTo>
                  <a:pt x="452" y="333"/>
                  <a:pt x="582" y="202"/>
                  <a:pt x="582" y="41"/>
                </a:cubicBezTo>
                <a:cubicBezTo>
                  <a:pt x="596" y="41"/>
                  <a:pt x="596" y="41"/>
                  <a:pt x="596" y="41"/>
                </a:cubicBezTo>
                <a:lnTo>
                  <a:pt x="558" y="0"/>
                </a:lnTo>
                <a:close/>
              </a:path>
            </a:pathLst>
          </a:custGeom>
          <a:solidFill>
            <a:schemeClr val="accent1">
              <a:alpha val="40000"/>
            </a:schemeClr>
          </a:solidFill>
          <a:ln>
            <a:noFill/>
          </a:ln>
        </p:spPr>
        <p:txBody>
          <a:bodyPr vert="horz" wrap="square" lIns="121920" tIns="60960" rIns="121920" bIns="60960" numCol="1" anchor="t" anchorCtr="0" compatLnSpc="1"/>
          <a:lstStyle/>
          <a:p>
            <a:endParaRPr lang="zh-CN" altLang="en-US" sz="2400">
              <a:solidFill>
                <a:schemeClr val="tx1">
                  <a:lumMod val="75000"/>
                  <a:lumOff val="25000"/>
                </a:schemeClr>
              </a:solidFill>
            </a:endParaRPr>
          </a:p>
        </p:txBody>
      </p:sp>
      <p:sp>
        <p:nvSpPr>
          <p:cNvPr id="78" name="矩形 77"/>
          <p:cNvSpPr/>
          <p:nvPr/>
        </p:nvSpPr>
        <p:spPr>
          <a:xfrm>
            <a:off x="727641" y="3857099"/>
            <a:ext cx="2549997" cy="79438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79" name="矩形 78"/>
          <p:cNvSpPr/>
          <p:nvPr/>
        </p:nvSpPr>
        <p:spPr>
          <a:xfrm>
            <a:off x="1572427" y="3576429"/>
            <a:ext cx="860425" cy="337185"/>
          </a:xfrm>
          <a:prstGeom prst="rect">
            <a:avLst/>
          </a:prstGeom>
        </p:spPr>
        <p:txBody>
          <a:bodyPr wrap="none">
            <a:spAutoFit/>
          </a:bodyPr>
          <a:lstStyle/>
          <a:p>
            <a:pPr lvl="0" algn="ctr"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sp>
        <p:nvSpPr>
          <p:cNvPr id="80" name="矩形 79"/>
          <p:cNvSpPr/>
          <p:nvPr/>
        </p:nvSpPr>
        <p:spPr>
          <a:xfrm>
            <a:off x="2460166" y="1756199"/>
            <a:ext cx="2549997" cy="79438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81" name="矩形 80"/>
          <p:cNvSpPr/>
          <p:nvPr/>
        </p:nvSpPr>
        <p:spPr>
          <a:xfrm>
            <a:off x="3304952" y="1475529"/>
            <a:ext cx="860425" cy="337185"/>
          </a:xfrm>
          <a:prstGeom prst="rect">
            <a:avLst/>
          </a:prstGeom>
        </p:spPr>
        <p:txBody>
          <a:bodyPr wrap="none">
            <a:spAutoFit/>
          </a:bodyPr>
          <a:lstStyle/>
          <a:p>
            <a:pPr lvl="0" algn="ctr" defTabSz="685800">
              <a:defRPr/>
            </a:pPr>
            <a:r>
              <a:rPr lang="zh-CN" altLang="en-US" sz="1600">
                <a:solidFill>
                  <a:schemeClr val="accent2"/>
                </a:solidFill>
                <a:latin typeface="+mj-ea"/>
                <a:ea typeface="+mj-ea"/>
                <a:sym typeface="+mn-lt"/>
              </a:rPr>
              <a:t>Subtitle</a:t>
            </a:r>
            <a:endParaRPr kumimoji="0" lang="zh-CN" altLang="en-US" sz="1600" i="0" u="none" strike="noStrike" kern="1200" cap="none" spc="0" normalizeH="0" baseline="0" noProof="0">
              <a:ln>
                <a:noFill/>
              </a:ln>
              <a:solidFill>
                <a:schemeClr val="accent2"/>
              </a:solidFill>
              <a:effectLst/>
              <a:uLnTx/>
              <a:uFillTx/>
              <a:latin typeface="+mj-ea"/>
              <a:ea typeface="+mj-ea"/>
              <a:sym typeface="+mn-lt"/>
            </a:endParaRPr>
          </a:p>
        </p:txBody>
      </p:sp>
      <p:sp>
        <p:nvSpPr>
          <p:cNvPr id="82" name="矩形 81"/>
          <p:cNvSpPr/>
          <p:nvPr/>
        </p:nvSpPr>
        <p:spPr>
          <a:xfrm>
            <a:off x="5928124" y="1756199"/>
            <a:ext cx="2549997" cy="79438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83" name="矩形 82"/>
          <p:cNvSpPr/>
          <p:nvPr/>
        </p:nvSpPr>
        <p:spPr>
          <a:xfrm>
            <a:off x="6772910" y="1475529"/>
            <a:ext cx="860425" cy="337185"/>
          </a:xfrm>
          <a:prstGeom prst="rect">
            <a:avLst/>
          </a:prstGeom>
        </p:spPr>
        <p:txBody>
          <a:bodyPr wrap="none">
            <a:spAutoFit/>
          </a:bodyPr>
          <a:lstStyle/>
          <a:p>
            <a:pPr lvl="0" algn="ctr" defTabSz="685800">
              <a:defRPr/>
            </a:pPr>
            <a:r>
              <a:rPr lang="zh-CN" altLang="en-US" sz="1600">
                <a:solidFill>
                  <a:schemeClr val="accent2"/>
                </a:solidFill>
                <a:latin typeface="+mj-ea"/>
                <a:ea typeface="+mj-ea"/>
                <a:sym typeface="+mn-lt"/>
              </a:rPr>
              <a:t>Subtitle</a:t>
            </a:r>
            <a:endParaRPr kumimoji="0" lang="zh-CN" altLang="en-US" sz="1600" i="0" u="none" strike="noStrike" kern="1200" cap="none" spc="0" normalizeH="0" baseline="0" noProof="0">
              <a:ln>
                <a:noFill/>
              </a:ln>
              <a:solidFill>
                <a:schemeClr val="accent2"/>
              </a:solidFill>
              <a:effectLst/>
              <a:uLnTx/>
              <a:uFillTx/>
              <a:latin typeface="+mj-ea"/>
              <a:ea typeface="+mj-ea"/>
              <a:sym typeface="+mn-lt"/>
            </a:endParaRPr>
          </a:p>
        </p:txBody>
      </p:sp>
      <p:sp>
        <p:nvSpPr>
          <p:cNvPr id="84" name="矩形 83"/>
          <p:cNvSpPr/>
          <p:nvPr/>
        </p:nvSpPr>
        <p:spPr>
          <a:xfrm>
            <a:off x="4170518" y="3857099"/>
            <a:ext cx="2549997" cy="79438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85" name="矩形 84"/>
          <p:cNvSpPr/>
          <p:nvPr/>
        </p:nvSpPr>
        <p:spPr>
          <a:xfrm>
            <a:off x="5015304" y="3576429"/>
            <a:ext cx="860425" cy="337185"/>
          </a:xfrm>
          <a:prstGeom prst="rect">
            <a:avLst/>
          </a:prstGeom>
        </p:spPr>
        <p:txBody>
          <a:bodyPr wrap="none">
            <a:spAutoFit/>
          </a:bodyPr>
          <a:lstStyle/>
          <a:p>
            <a:pPr lvl="0" algn="ctr"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57331" y="505776"/>
            <a:ext cx="1029335" cy="398780"/>
          </a:xfrm>
          <a:prstGeom prst="rect">
            <a:avLst/>
          </a:prstGeom>
          <a:noFill/>
        </p:spPr>
        <p:txBody>
          <a:bodyPr wrap="none" rtlCol="0">
            <a:spAutoFit/>
          </a:bodyPr>
          <a:lstStyle/>
          <a:p>
            <a:pPr lvl="0" algn="ctr" defTabSz="609600">
              <a:defRPr/>
            </a:pPr>
            <a:r>
              <a:rPr kumimoji="1" lang="zh-CN" altLang="en-US" sz="2000" kern="0">
                <a:solidFill>
                  <a:schemeClr val="accent1"/>
                </a:solidFill>
                <a:latin typeface="+mj-ea"/>
                <a:ea typeface="+mj-ea"/>
                <a:cs typeface="+mn-ea"/>
                <a:sym typeface="Calibri" panose="020F0502020204030204" pitchFamily="34" charset="0"/>
              </a:rPr>
              <a:t>Subtitle</a:t>
            </a:r>
            <a:endParaRPr kumimoji="1" lang="zh-CN" altLang="en-US" sz="2000" kern="0">
              <a:solidFill>
                <a:schemeClr val="accent1"/>
              </a:solidFill>
              <a:latin typeface="+mj-ea"/>
              <a:ea typeface="+mj-ea"/>
              <a:cs typeface="+mn-ea"/>
              <a:sym typeface="Calibri" panose="020F0502020204030204" pitchFamily="34" charset="0"/>
            </a:endParaRPr>
          </a:p>
        </p:txBody>
      </p:sp>
      <p:sp>
        <p:nvSpPr>
          <p:cNvPr id="3" name="矩形 2"/>
          <p:cNvSpPr/>
          <p:nvPr/>
        </p:nvSpPr>
        <p:spPr>
          <a:xfrm>
            <a:off x="2746614" y="827482"/>
            <a:ext cx="3650771" cy="309637"/>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cxnSp>
        <p:nvCxnSpPr>
          <p:cNvPr id="4" name="直接连接符 3"/>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0" name="图片占位符 9"/>
          <p:cNvPicPr>
            <a:picLocks noGrp="1" noChangeAspect="1"/>
          </p:cNvPicPr>
          <p:nvPr>
            <p:ph type="pic" sz="quarter" idx="15"/>
          </p:nvPr>
        </p:nvPicPr>
        <p:blipFill>
          <a:blip r:embed="rId1">
            <a:extLst>
              <a:ext uri="{28A0092B-C50C-407E-A947-70E740481C1C}">
                <a14:useLocalDpi xmlns:a14="http://schemas.microsoft.com/office/drawing/2010/main" val="0"/>
              </a:ext>
            </a:extLst>
          </a:blip>
          <a:srcRect t="19968" b="19968"/>
          <a:stretch>
            <a:fillRect/>
          </a:stretch>
        </p:blipFill>
        <p:spPr/>
      </p:pic>
      <p:pic>
        <p:nvPicPr>
          <p:cNvPr id="14" name="图片占位符 13"/>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20003" b="20003"/>
          <a:stretch>
            <a:fillRect/>
          </a:stretch>
        </p:blipFill>
        <p:spPr/>
      </p:pic>
      <p:sp>
        <p:nvSpPr>
          <p:cNvPr id="46" name="矩形 45"/>
          <p:cNvSpPr/>
          <p:nvPr/>
        </p:nvSpPr>
        <p:spPr>
          <a:xfrm>
            <a:off x="910132" y="3484266"/>
            <a:ext cx="3718255" cy="794385"/>
          </a:xfrm>
          <a:prstGeom prst="rect">
            <a:avLst/>
          </a:prstGeom>
        </p:spPr>
        <p:txBody>
          <a:bodyPr wrap="square">
            <a:spAutoFit/>
          </a:bodyPr>
          <a:lstStyle/>
          <a:p>
            <a:pPr defTabSz="685800">
              <a:lnSpc>
                <a:spcPct val="150000"/>
              </a:lnSpc>
              <a:buClr>
                <a:srgbClr val="E7E6E6">
                  <a:lumMod val="10000"/>
                </a:srgbClr>
              </a:buClr>
              <a:defRPr/>
            </a:pP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a:t>
            </a:r>
            <a:r>
              <a:rPr lang="en-US" altLang="zh-CN" sz="1050">
                <a:solidFill>
                  <a:schemeClr val="bg1"/>
                </a:solidFill>
                <a:ea typeface="Arial" panose="020B0604020202020204" pitchFamily="34" charset="0"/>
                <a:cs typeface="+mn-ea"/>
                <a:sym typeface="+mn-lt"/>
              </a:rPr>
              <a:t>Lorem ipsum dolor sit amet, consectetuer adipiscing elit. Aenean commodo ligula eget dolor. </a:t>
            </a:r>
            <a:endParaRPr lang="en-US" altLang="zh-CN" sz="1050">
              <a:solidFill>
                <a:schemeClr val="bg1"/>
              </a:solidFill>
              <a:ea typeface="Arial" panose="020B0604020202020204" pitchFamily="34" charset="0"/>
              <a:cs typeface="+mn-ea"/>
              <a:sym typeface="+mn-lt"/>
            </a:endParaRPr>
          </a:p>
        </p:txBody>
      </p:sp>
      <p:sp>
        <p:nvSpPr>
          <p:cNvPr id="47" name="矩形 46"/>
          <p:cNvSpPr/>
          <p:nvPr/>
        </p:nvSpPr>
        <p:spPr>
          <a:xfrm>
            <a:off x="910132" y="3227945"/>
            <a:ext cx="860425" cy="337185"/>
          </a:xfrm>
          <a:prstGeom prst="rect">
            <a:avLst/>
          </a:prstGeom>
        </p:spPr>
        <p:txBody>
          <a:bodyPr wrap="none">
            <a:spAutoFit/>
          </a:bodyPr>
          <a:lstStyle/>
          <a:p>
            <a:pPr lvl="0" defTabSz="685800">
              <a:defRPr/>
            </a:pPr>
            <a:r>
              <a:rPr lang="zh-CN" altLang="en-US" sz="1600">
                <a:solidFill>
                  <a:schemeClr val="bg1"/>
                </a:solidFill>
                <a:latin typeface="+mj-ea"/>
                <a:ea typeface="+mj-ea"/>
                <a:sym typeface="+mn-lt"/>
              </a:rPr>
              <a:t>Subtitle</a:t>
            </a:r>
            <a:endParaRPr kumimoji="0" lang="zh-CN" altLang="en-US" sz="1600" i="0" u="none" strike="noStrike" kern="1200" cap="none" spc="0" normalizeH="0" baseline="0" noProof="0">
              <a:ln>
                <a:noFill/>
              </a:ln>
              <a:solidFill>
                <a:schemeClr val="bg1"/>
              </a:solidFill>
              <a:effectLst/>
              <a:uLnTx/>
              <a:uFillTx/>
              <a:latin typeface="+mj-ea"/>
              <a:ea typeface="+mj-ea"/>
              <a:sym typeface="+mn-lt"/>
            </a:endParaRPr>
          </a:p>
        </p:txBody>
      </p:sp>
      <p:sp>
        <p:nvSpPr>
          <p:cNvPr id="48" name="矩形 47"/>
          <p:cNvSpPr/>
          <p:nvPr/>
        </p:nvSpPr>
        <p:spPr>
          <a:xfrm>
            <a:off x="4630255" y="1999396"/>
            <a:ext cx="3718255" cy="794385"/>
          </a:xfrm>
          <a:prstGeom prst="rect">
            <a:avLst/>
          </a:prstGeom>
        </p:spPr>
        <p:txBody>
          <a:bodyPr wrap="square">
            <a:spAutoFit/>
          </a:bodyPr>
          <a:lstStyle/>
          <a:p>
            <a:pPr defTabSz="685800">
              <a:lnSpc>
                <a:spcPct val="150000"/>
              </a:lnSpc>
              <a:buClr>
                <a:srgbClr val="E7E6E6">
                  <a:lumMod val="10000"/>
                </a:srgbClr>
              </a:buClr>
              <a:defRPr/>
            </a:pP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a:t>
            </a:r>
            <a:r>
              <a:rPr lang="en-US" altLang="zh-CN" sz="1050">
                <a:solidFill>
                  <a:schemeClr val="bg1"/>
                </a:solidFill>
                <a:ea typeface="Arial" panose="020B0604020202020204" pitchFamily="34" charset="0"/>
                <a:cs typeface="+mn-ea"/>
                <a:sym typeface="+mn-lt"/>
              </a:rPr>
              <a:t>Lorem ipsum dolor sit amet, consectetuer adipiscing elit. Aenean commodo ligula eget dolor. </a:t>
            </a:r>
            <a:endParaRPr lang="en-US" altLang="zh-CN" sz="1050">
              <a:solidFill>
                <a:schemeClr val="bg1"/>
              </a:solidFill>
              <a:ea typeface="Arial" panose="020B0604020202020204" pitchFamily="34" charset="0"/>
              <a:cs typeface="+mn-ea"/>
              <a:sym typeface="+mn-lt"/>
            </a:endParaRPr>
          </a:p>
        </p:txBody>
      </p:sp>
      <p:sp>
        <p:nvSpPr>
          <p:cNvPr id="49" name="矩形 48"/>
          <p:cNvSpPr/>
          <p:nvPr/>
        </p:nvSpPr>
        <p:spPr>
          <a:xfrm>
            <a:off x="4630255" y="1743075"/>
            <a:ext cx="860425" cy="337185"/>
          </a:xfrm>
          <a:prstGeom prst="rect">
            <a:avLst/>
          </a:prstGeom>
        </p:spPr>
        <p:txBody>
          <a:bodyPr wrap="none">
            <a:spAutoFit/>
          </a:bodyPr>
          <a:lstStyle/>
          <a:p>
            <a:pPr lvl="0" defTabSz="685800">
              <a:defRPr/>
            </a:pPr>
            <a:r>
              <a:rPr lang="zh-CN" altLang="en-US" sz="1600">
                <a:solidFill>
                  <a:schemeClr val="bg1"/>
                </a:solidFill>
                <a:latin typeface="+mj-ea"/>
                <a:ea typeface="+mj-ea"/>
                <a:sym typeface="+mn-lt"/>
              </a:rPr>
              <a:t>Subtitle</a:t>
            </a:r>
            <a:endParaRPr kumimoji="0" lang="zh-CN" altLang="en-US" sz="1600" i="0" u="none" strike="noStrike" kern="1200" cap="none" spc="0" normalizeH="0" baseline="0" noProof="0">
              <a:ln>
                <a:noFill/>
              </a:ln>
              <a:solidFill>
                <a:schemeClr val="bg1"/>
              </a:solidFill>
              <a:effectLst/>
              <a:uLnTx/>
              <a:uFillTx/>
              <a:latin typeface="+mj-ea"/>
              <a:ea typeface="+mj-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57331" y="505776"/>
            <a:ext cx="1029335" cy="398780"/>
          </a:xfrm>
          <a:prstGeom prst="rect">
            <a:avLst/>
          </a:prstGeom>
          <a:noFill/>
        </p:spPr>
        <p:txBody>
          <a:bodyPr wrap="none" rtlCol="0">
            <a:spAutoFit/>
          </a:bodyPr>
          <a:lstStyle/>
          <a:p>
            <a:pPr lvl="0" algn="ctr" defTabSz="609600">
              <a:defRPr/>
            </a:pPr>
            <a:r>
              <a:rPr kumimoji="1" lang="zh-CN" altLang="en-US" sz="2000" kern="0">
                <a:solidFill>
                  <a:schemeClr val="accent1"/>
                </a:solidFill>
                <a:latin typeface="+mj-ea"/>
                <a:ea typeface="+mj-ea"/>
                <a:cs typeface="+mn-ea"/>
                <a:sym typeface="Calibri" panose="020F0502020204030204" pitchFamily="34" charset="0"/>
              </a:rPr>
              <a:t>Subtitle</a:t>
            </a:r>
            <a:endParaRPr kumimoji="1" lang="zh-CN" altLang="en-US" sz="2000" kern="0">
              <a:solidFill>
                <a:schemeClr val="accent1"/>
              </a:solidFill>
              <a:latin typeface="+mj-ea"/>
              <a:ea typeface="+mj-ea"/>
              <a:cs typeface="+mn-ea"/>
              <a:sym typeface="Calibri" panose="020F0502020204030204" pitchFamily="34" charset="0"/>
            </a:endParaRPr>
          </a:p>
        </p:txBody>
      </p:sp>
      <p:sp>
        <p:nvSpPr>
          <p:cNvPr id="3" name="矩形 2"/>
          <p:cNvSpPr/>
          <p:nvPr/>
        </p:nvSpPr>
        <p:spPr>
          <a:xfrm>
            <a:off x="2746614" y="827482"/>
            <a:ext cx="3650771" cy="309637"/>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cxnSp>
        <p:nvCxnSpPr>
          <p:cNvPr id="21" name="直接连接符 20"/>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41" name="Oval 11"/>
          <p:cNvSpPr>
            <a:spLocks noChangeArrowheads="1"/>
          </p:cNvSpPr>
          <p:nvPr/>
        </p:nvSpPr>
        <p:spPr bwMode="auto">
          <a:xfrm>
            <a:off x="4190127" y="1665173"/>
            <a:ext cx="763738" cy="762396"/>
          </a:xfrm>
          <a:prstGeom prst="ellipse">
            <a:avLst/>
          </a:prstGeom>
          <a:solidFill>
            <a:schemeClr val="accent1"/>
          </a:solidFill>
          <a:ln>
            <a:noFill/>
          </a:ln>
        </p:spPr>
        <p:txBody>
          <a:bodyPr vert="horz" wrap="square" lIns="0" tIns="0" rIns="0" bIns="0" numCol="1" anchor="ctr" anchorCtr="0" compatLnSpc="1">
            <a:noAutofit/>
          </a:bodyPr>
          <a:lstStyle/>
          <a:p>
            <a:pPr algn="ctr"/>
            <a:endParaRPr lang="zh-CN" altLang="en-US" sz="3200">
              <a:solidFill>
                <a:schemeClr val="bg1"/>
              </a:solidFill>
              <a:latin typeface="Impact" panose="020B0806030902050204" pitchFamily="34" charset="0"/>
            </a:endParaRPr>
          </a:p>
        </p:txBody>
      </p:sp>
      <p:sp>
        <p:nvSpPr>
          <p:cNvPr id="42" name="Oval 12"/>
          <p:cNvSpPr>
            <a:spLocks noChangeArrowheads="1"/>
          </p:cNvSpPr>
          <p:nvPr/>
        </p:nvSpPr>
        <p:spPr bwMode="auto">
          <a:xfrm>
            <a:off x="4291119" y="2740103"/>
            <a:ext cx="571225" cy="571401"/>
          </a:xfrm>
          <a:prstGeom prst="ellipse">
            <a:avLst/>
          </a:prstGeom>
          <a:solidFill>
            <a:schemeClr val="accent3">
              <a:lumMod val="75000"/>
            </a:schemeClr>
          </a:solidFill>
          <a:ln>
            <a:noFill/>
          </a:ln>
        </p:spPr>
        <p:txBody>
          <a:bodyPr/>
          <a:lstStyle/>
          <a:p>
            <a:endParaRPr lang="zh-CN" altLang="en-US" sz="2400">
              <a:solidFill>
                <a:schemeClr val="bg1">
                  <a:lumMod val="50000"/>
                </a:schemeClr>
              </a:solidFill>
            </a:endParaRPr>
          </a:p>
        </p:txBody>
      </p:sp>
      <p:sp>
        <p:nvSpPr>
          <p:cNvPr id="43" name="Oval 13"/>
          <p:cNvSpPr>
            <a:spLocks noChangeArrowheads="1"/>
          </p:cNvSpPr>
          <p:nvPr/>
        </p:nvSpPr>
        <p:spPr bwMode="auto">
          <a:xfrm>
            <a:off x="5165314" y="2640660"/>
            <a:ext cx="762160" cy="762396"/>
          </a:xfrm>
          <a:prstGeom prst="ellipse">
            <a:avLst/>
          </a:prstGeom>
          <a:solidFill>
            <a:schemeClr val="accent2"/>
          </a:solidFill>
          <a:ln>
            <a:noFill/>
          </a:ln>
        </p:spPr>
        <p:txBody>
          <a:bodyPr vert="horz" wrap="square" lIns="0" tIns="0" rIns="0" bIns="0" numCol="1" anchor="ctr" anchorCtr="0" compatLnSpc="1">
            <a:noAutofit/>
          </a:bodyPr>
          <a:lstStyle/>
          <a:p>
            <a:pPr algn="ctr"/>
            <a:endParaRPr lang="zh-CN" altLang="en-US" sz="4000">
              <a:solidFill>
                <a:schemeClr val="bg1"/>
              </a:solidFill>
              <a:latin typeface="Impact" panose="020B0806030902050204" pitchFamily="34" charset="0"/>
            </a:endParaRPr>
          </a:p>
        </p:txBody>
      </p:sp>
      <p:sp>
        <p:nvSpPr>
          <p:cNvPr id="44" name="Oval 14"/>
          <p:cNvSpPr>
            <a:spLocks noChangeArrowheads="1"/>
          </p:cNvSpPr>
          <p:nvPr/>
        </p:nvSpPr>
        <p:spPr bwMode="auto">
          <a:xfrm>
            <a:off x="3216521" y="2640660"/>
            <a:ext cx="762159" cy="762396"/>
          </a:xfrm>
          <a:prstGeom prst="ellipse">
            <a:avLst/>
          </a:prstGeom>
          <a:solidFill>
            <a:schemeClr val="accent2"/>
          </a:solidFill>
          <a:ln>
            <a:noFill/>
          </a:ln>
        </p:spPr>
        <p:txBody>
          <a:bodyPr vert="horz" wrap="square" lIns="0" tIns="0" rIns="0" bIns="0" numCol="1" anchor="ctr" anchorCtr="0" compatLnSpc="1">
            <a:noAutofit/>
          </a:bodyPr>
          <a:lstStyle/>
          <a:p>
            <a:pPr algn="ctr"/>
            <a:endParaRPr lang="zh-CN" altLang="en-US" sz="4000">
              <a:solidFill>
                <a:schemeClr val="bg1"/>
              </a:solidFill>
              <a:latin typeface="Impact" panose="020B0806030902050204" pitchFamily="34" charset="0"/>
            </a:endParaRPr>
          </a:p>
        </p:txBody>
      </p:sp>
      <p:sp>
        <p:nvSpPr>
          <p:cNvPr id="45" name="Oval 15"/>
          <p:cNvSpPr>
            <a:spLocks noChangeArrowheads="1"/>
          </p:cNvSpPr>
          <p:nvPr/>
        </p:nvSpPr>
        <p:spPr bwMode="auto">
          <a:xfrm>
            <a:off x="4190127" y="3614568"/>
            <a:ext cx="763738" cy="763973"/>
          </a:xfrm>
          <a:prstGeom prst="ellipse">
            <a:avLst/>
          </a:prstGeom>
          <a:solidFill>
            <a:schemeClr val="accent1"/>
          </a:solidFill>
          <a:ln>
            <a:noFill/>
          </a:ln>
        </p:spPr>
        <p:txBody>
          <a:bodyPr vert="horz" wrap="square" lIns="0" tIns="0" rIns="0" bIns="0" numCol="1" anchor="ctr" anchorCtr="0" compatLnSpc="1">
            <a:noAutofit/>
          </a:bodyPr>
          <a:lstStyle/>
          <a:p>
            <a:pPr algn="ctr"/>
            <a:endParaRPr lang="zh-CN" altLang="en-US" sz="4000">
              <a:solidFill>
                <a:schemeClr val="bg1"/>
              </a:solidFill>
              <a:latin typeface="Impact" panose="020B0806030902050204" pitchFamily="34" charset="0"/>
            </a:endParaRPr>
          </a:p>
        </p:txBody>
      </p:sp>
      <p:sp>
        <p:nvSpPr>
          <p:cNvPr id="46" name="Freeform 20"/>
          <p:cNvSpPr/>
          <p:nvPr/>
        </p:nvSpPr>
        <p:spPr bwMode="auto">
          <a:xfrm>
            <a:off x="5009094" y="2957931"/>
            <a:ext cx="67852" cy="135747"/>
          </a:xfrm>
          <a:custGeom>
            <a:avLst/>
            <a:gdLst>
              <a:gd name="T0" fmla="*/ 0 w 43"/>
              <a:gd name="T1" fmla="*/ 0 h 86"/>
              <a:gd name="T2" fmla="*/ 43 w 43"/>
              <a:gd name="T3" fmla="*/ 43 h 86"/>
              <a:gd name="T4" fmla="*/ 0 w 43"/>
              <a:gd name="T5" fmla="*/ 86 h 86"/>
            </a:gdLst>
            <a:ahLst/>
            <a:cxnLst>
              <a:cxn ang="0">
                <a:pos x="T0" y="T1"/>
              </a:cxn>
              <a:cxn ang="0">
                <a:pos x="T2" y="T3"/>
              </a:cxn>
              <a:cxn ang="0">
                <a:pos x="T4" y="T5"/>
              </a:cxn>
            </a:cxnLst>
            <a:rect l="0" t="0" r="r" b="b"/>
            <a:pathLst>
              <a:path w="43" h="86">
                <a:moveTo>
                  <a:pt x="0" y="0"/>
                </a:moveTo>
                <a:lnTo>
                  <a:pt x="43" y="43"/>
                </a:lnTo>
                <a:lnTo>
                  <a:pt x="0" y="86"/>
                </a:lnTo>
              </a:path>
            </a:pathLst>
          </a:custGeom>
          <a:noFill/>
          <a:ln w="12700" cap="flat" cmpd="sng">
            <a:solidFill>
              <a:schemeClr val="bg1">
                <a:lumMod val="50000"/>
              </a:schemeClr>
            </a:solidFill>
            <a:round/>
          </a:ln>
          <a:extLst>
            <a:ext uri="{909E8E84-426E-40DD-AFC4-6F175D3DCCD1}">
              <a14:hiddenFill xmlns:a14="http://schemas.microsoft.com/office/drawing/2010/main">
                <a:solidFill>
                  <a:srgbClr val="FFFFFF"/>
                </a:solidFill>
              </a14:hiddenFill>
            </a:ext>
          </a:extLst>
        </p:spPr>
        <p:txBody>
          <a:bodyPr/>
          <a:lstStyle/>
          <a:p>
            <a:endParaRPr lang="zh-CN" altLang="en-US" sz="2400">
              <a:solidFill>
                <a:schemeClr val="bg1">
                  <a:lumMod val="50000"/>
                </a:schemeClr>
              </a:solidFill>
            </a:endParaRPr>
          </a:p>
        </p:txBody>
      </p:sp>
      <p:sp>
        <p:nvSpPr>
          <p:cNvPr id="47" name="Freeform 21"/>
          <p:cNvSpPr/>
          <p:nvPr/>
        </p:nvSpPr>
        <p:spPr bwMode="auto">
          <a:xfrm>
            <a:off x="4067047" y="2957931"/>
            <a:ext cx="67853" cy="135747"/>
          </a:xfrm>
          <a:custGeom>
            <a:avLst/>
            <a:gdLst>
              <a:gd name="T0" fmla="*/ 43 w 43"/>
              <a:gd name="T1" fmla="*/ 86 h 86"/>
              <a:gd name="T2" fmla="*/ 0 w 43"/>
              <a:gd name="T3" fmla="*/ 43 h 86"/>
              <a:gd name="T4" fmla="*/ 43 w 43"/>
              <a:gd name="T5" fmla="*/ 0 h 86"/>
            </a:gdLst>
            <a:ahLst/>
            <a:cxnLst>
              <a:cxn ang="0">
                <a:pos x="T0" y="T1"/>
              </a:cxn>
              <a:cxn ang="0">
                <a:pos x="T2" y="T3"/>
              </a:cxn>
              <a:cxn ang="0">
                <a:pos x="T4" y="T5"/>
              </a:cxn>
            </a:cxnLst>
            <a:rect l="0" t="0" r="r" b="b"/>
            <a:pathLst>
              <a:path w="43" h="86">
                <a:moveTo>
                  <a:pt x="43" y="86"/>
                </a:moveTo>
                <a:lnTo>
                  <a:pt x="0" y="43"/>
                </a:lnTo>
                <a:lnTo>
                  <a:pt x="43" y="0"/>
                </a:lnTo>
              </a:path>
            </a:pathLst>
          </a:custGeom>
          <a:noFill/>
          <a:ln w="12700" cap="flat" cmpd="sng">
            <a:solidFill>
              <a:schemeClr val="bg1">
                <a:lumMod val="50000"/>
              </a:schemeClr>
            </a:solidFill>
            <a:round/>
          </a:ln>
          <a:extLst>
            <a:ext uri="{909E8E84-426E-40DD-AFC4-6F175D3DCCD1}">
              <a14:hiddenFill xmlns:a14="http://schemas.microsoft.com/office/drawing/2010/main">
                <a:solidFill>
                  <a:srgbClr val="FFFFFF"/>
                </a:solidFill>
              </a14:hiddenFill>
            </a:ext>
          </a:extLst>
        </p:spPr>
        <p:txBody>
          <a:bodyPr/>
          <a:lstStyle/>
          <a:p>
            <a:endParaRPr lang="zh-CN" altLang="en-US" sz="2400">
              <a:solidFill>
                <a:schemeClr val="bg1">
                  <a:lumMod val="50000"/>
                </a:schemeClr>
              </a:solidFill>
            </a:endParaRPr>
          </a:p>
        </p:txBody>
      </p:sp>
      <p:sp>
        <p:nvSpPr>
          <p:cNvPr id="48" name="Freeform 22"/>
          <p:cNvSpPr/>
          <p:nvPr/>
        </p:nvSpPr>
        <p:spPr bwMode="auto">
          <a:xfrm>
            <a:off x="4504146" y="3463036"/>
            <a:ext cx="135705" cy="67873"/>
          </a:xfrm>
          <a:custGeom>
            <a:avLst/>
            <a:gdLst>
              <a:gd name="T0" fmla="*/ 86 w 86"/>
              <a:gd name="T1" fmla="*/ 0 h 43"/>
              <a:gd name="T2" fmla="*/ 43 w 86"/>
              <a:gd name="T3" fmla="*/ 43 h 43"/>
              <a:gd name="T4" fmla="*/ 0 w 86"/>
              <a:gd name="T5" fmla="*/ 0 h 43"/>
            </a:gdLst>
            <a:ahLst/>
            <a:cxnLst>
              <a:cxn ang="0">
                <a:pos x="T0" y="T1"/>
              </a:cxn>
              <a:cxn ang="0">
                <a:pos x="T2" y="T3"/>
              </a:cxn>
              <a:cxn ang="0">
                <a:pos x="T4" y="T5"/>
              </a:cxn>
            </a:cxnLst>
            <a:rect l="0" t="0" r="r" b="b"/>
            <a:pathLst>
              <a:path w="86" h="43">
                <a:moveTo>
                  <a:pt x="86" y="0"/>
                </a:moveTo>
                <a:lnTo>
                  <a:pt x="43" y="43"/>
                </a:lnTo>
                <a:lnTo>
                  <a:pt x="0" y="0"/>
                </a:lnTo>
              </a:path>
            </a:pathLst>
          </a:custGeom>
          <a:noFill/>
          <a:ln w="12700" cap="flat" cmpd="sng">
            <a:solidFill>
              <a:schemeClr val="bg1">
                <a:lumMod val="50000"/>
              </a:schemeClr>
            </a:solidFill>
            <a:round/>
          </a:ln>
          <a:extLst>
            <a:ext uri="{909E8E84-426E-40DD-AFC4-6F175D3DCCD1}">
              <a14:hiddenFill xmlns:a14="http://schemas.microsoft.com/office/drawing/2010/main">
                <a:solidFill>
                  <a:srgbClr val="FFFFFF"/>
                </a:solidFill>
              </a14:hiddenFill>
            </a:ext>
          </a:extLst>
        </p:spPr>
        <p:txBody>
          <a:bodyPr/>
          <a:lstStyle/>
          <a:p>
            <a:endParaRPr lang="zh-CN" altLang="en-US" sz="2400">
              <a:solidFill>
                <a:schemeClr val="bg1">
                  <a:lumMod val="50000"/>
                </a:schemeClr>
              </a:solidFill>
            </a:endParaRPr>
          </a:p>
        </p:txBody>
      </p:sp>
      <p:sp>
        <p:nvSpPr>
          <p:cNvPr id="49" name="Freeform 23"/>
          <p:cNvSpPr/>
          <p:nvPr/>
        </p:nvSpPr>
        <p:spPr bwMode="auto">
          <a:xfrm>
            <a:off x="4504146" y="2520697"/>
            <a:ext cx="135705" cy="67874"/>
          </a:xfrm>
          <a:custGeom>
            <a:avLst/>
            <a:gdLst>
              <a:gd name="T0" fmla="*/ 0 w 86"/>
              <a:gd name="T1" fmla="*/ 43 h 43"/>
              <a:gd name="T2" fmla="*/ 43 w 86"/>
              <a:gd name="T3" fmla="*/ 0 h 43"/>
              <a:gd name="T4" fmla="*/ 86 w 86"/>
              <a:gd name="T5" fmla="*/ 43 h 43"/>
            </a:gdLst>
            <a:ahLst/>
            <a:cxnLst>
              <a:cxn ang="0">
                <a:pos x="T0" y="T1"/>
              </a:cxn>
              <a:cxn ang="0">
                <a:pos x="T2" y="T3"/>
              </a:cxn>
              <a:cxn ang="0">
                <a:pos x="T4" y="T5"/>
              </a:cxn>
            </a:cxnLst>
            <a:rect l="0" t="0" r="r" b="b"/>
            <a:pathLst>
              <a:path w="86" h="43">
                <a:moveTo>
                  <a:pt x="0" y="43"/>
                </a:moveTo>
                <a:lnTo>
                  <a:pt x="43" y="0"/>
                </a:lnTo>
                <a:lnTo>
                  <a:pt x="86" y="43"/>
                </a:lnTo>
              </a:path>
            </a:pathLst>
          </a:custGeom>
          <a:noFill/>
          <a:ln w="12700" cap="flat" cmpd="sng">
            <a:solidFill>
              <a:schemeClr val="bg1">
                <a:lumMod val="50000"/>
              </a:schemeClr>
            </a:solidFill>
            <a:round/>
          </a:ln>
          <a:extLst>
            <a:ext uri="{909E8E84-426E-40DD-AFC4-6F175D3DCCD1}">
              <a14:hiddenFill xmlns:a14="http://schemas.microsoft.com/office/drawing/2010/main">
                <a:solidFill>
                  <a:srgbClr val="FFFFFF"/>
                </a:solidFill>
              </a14:hiddenFill>
            </a:ext>
          </a:extLst>
        </p:spPr>
        <p:txBody>
          <a:bodyPr/>
          <a:lstStyle/>
          <a:p>
            <a:endParaRPr lang="zh-CN" altLang="en-US" sz="2400">
              <a:solidFill>
                <a:schemeClr val="bg1">
                  <a:lumMod val="50000"/>
                </a:schemeClr>
              </a:solidFill>
            </a:endParaRPr>
          </a:p>
        </p:txBody>
      </p:sp>
      <p:sp>
        <p:nvSpPr>
          <p:cNvPr id="94" name="矩形 93"/>
          <p:cNvSpPr/>
          <p:nvPr/>
        </p:nvSpPr>
        <p:spPr>
          <a:xfrm>
            <a:off x="807282" y="2101878"/>
            <a:ext cx="3052973" cy="552011"/>
          </a:xfrm>
          <a:prstGeom prst="rect">
            <a:avLst/>
          </a:prstGeom>
        </p:spPr>
        <p:txBody>
          <a:bodyPr wrap="square">
            <a:spAutoFit/>
          </a:bodyPr>
          <a:lstStyle/>
          <a:p>
            <a:pPr marL="0" marR="0" lvl="0" indent="0" algn="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95" name="矩形 94"/>
          <p:cNvSpPr/>
          <p:nvPr/>
        </p:nvSpPr>
        <p:spPr>
          <a:xfrm>
            <a:off x="2999830" y="1763324"/>
            <a:ext cx="860425" cy="337185"/>
          </a:xfrm>
          <a:prstGeom prst="rect">
            <a:avLst/>
          </a:prstGeom>
        </p:spPr>
        <p:txBody>
          <a:bodyPr wrap="none">
            <a:spAutoFit/>
          </a:bodyPr>
          <a:lstStyle/>
          <a:p>
            <a:pPr lvl="0" algn="r"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sp>
        <p:nvSpPr>
          <p:cNvPr id="96" name="矩形 95"/>
          <p:cNvSpPr/>
          <p:nvPr/>
        </p:nvSpPr>
        <p:spPr>
          <a:xfrm>
            <a:off x="804793" y="3844613"/>
            <a:ext cx="3052973" cy="552011"/>
          </a:xfrm>
          <a:prstGeom prst="rect">
            <a:avLst/>
          </a:prstGeom>
        </p:spPr>
        <p:txBody>
          <a:bodyPr wrap="square">
            <a:spAutoFit/>
          </a:bodyPr>
          <a:lstStyle/>
          <a:p>
            <a:pPr marL="0" marR="0" lvl="0" indent="0" algn="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97" name="矩形 96"/>
          <p:cNvSpPr/>
          <p:nvPr/>
        </p:nvSpPr>
        <p:spPr>
          <a:xfrm>
            <a:off x="2997341" y="3506059"/>
            <a:ext cx="860425" cy="337185"/>
          </a:xfrm>
          <a:prstGeom prst="rect">
            <a:avLst/>
          </a:prstGeom>
        </p:spPr>
        <p:txBody>
          <a:bodyPr wrap="none">
            <a:spAutoFit/>
          </a:bodyPr>
          <a:lstStyle/>
          <a:p>
            <a:pPr lvl="0" algn="r" defTabSz="685800">
              <a:defRPr/>
            </a:pPr>
            <a:r>
              <a:rPr lang="zh-CN" altLang="en-US" sz="1600">
                <a:solidFill>
                  <a:schemeClr val="accent2"/>
                </a:solidFill>
                <a:latin typeface="+mj-ea"/>
                <a:ea typeface="+mj-ea"/>
                <a:sym typeface="+mn-lt"/>
              </a:rPr>
              <a:t>Subtitle</a:t>
            </a:r>
            <a:endParaRPr kumimoji="0" lang="zh-CN" altLang="en-US" sz="1600" i="0" u="none" strike="noStrike" kern="1200" cap="none" spc="0" normalizeH="0" baseline="0" noProof="0">
              <a:ln>
                <a:noFill/>
              </a:ln>
              <a:solidFill>
                <a:schemeClr val="accent2"/>
              </a:solidFill>
              <a:effectLst/>
              <a:uLnTx/>
              <a:uFillTx/>
              <a:latin typeface="+mj-ea"/>
              <a:ea typeface="+mj-ea"/>
              <a:sym typeface="+mn-lt"/>
            </a:endParaRPr>
          </a:p>
        </p:txBody>
      </p:sp>
      <p:sp>
        <p:nvSpPr>
          <p:cNvPr id="98" name="矩形 97"/>
          <p:cNvSpPr/>
          <p:nvPr/>
        </p:nvSpPr>
        <p:spPr>
          <a:xfrm>
            <a:off x="5391281" y="2019739"/>
            <a:ext cx="3052973" cy="552011"/>
          </a:xfrm>
          <a:prstGeom prst="rect">
            <a:avLst/>
          </a:prstGeom>
        </p:spPr>
        <p:txBody>
          <a:bodyPr wrap="square">
            <a:spAutoFit/>
          </a:bodyPr>
          <a:lstStyle/>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99" name="矩形 98"/>
          <p:cNvSpPr/>
          <p:nvPr/>
        </p:nvSpPr>
        <p:spPr>
          <a:xfrm>
            <a:off x="5391281" y="1681185"/>
            <a:ext cx="860425" cy="337185"/>
          </a:xfrm>
          <a:prstGeom prst="rect">
            <a:avLst/>
          </a:prstGeom>
        </p:spPr>
        <p:txBody>
          <a:bodyPr wrap="none">
            <a:spAutoFit/>
          </a:bodyPr>
          <a:lstStyle/>
          <a:p>
            <a:pPr lvl="0" defTabSz="685800">
              <a:defRPr/>
            </a:pPr>
            <a:r>
              <a:rPr lang="zh-CN" altLang="en-US" sz="1600">
                <a:solidFill>
                  <a:schemeClr val="accent2"/>
                </a:solidFill>
                <a:latin typeface="+mj-ea"/>
                <a:ea typeface="+mj-ea"/>
                <a:sym typeface="+mn-lt"/>
              </a:rPr>
              <a:t>Subtitle</a:t>
            </a:r>
            <a:endParaRPr kumimoji="0" lang="zh-CN" altLang="en-US" sz="1600" i="0" u="none" strike="noStrike" kern="1200" cap="none" spc="0" normalizeH="0" baseline="0" noProof="0">
              <a:ln>
                <a:noFill/>
              </a:ln>
              <a:solidFill>
                <a:schemeClr val="accent2"/>
              </a:solidFill>
              <a:effectLst/>
              <a:uLnTx/>
              <a:uFillTx/>
              <a:latin typeface="+mj-ea"/>
              <a:ea typeface="+mj-ea"/>
              <a:sym typeface="+mn-lt"/>
            </a:endParaRPr>
          </a:p>
        </p:txBody>
      </p:sp>
      <p:sp>
        <p:nvSpPr>
          <p:cNvPr id="100" name="矩形 99"/>
          <p:cNvSpPr/>
          <p:nvPr/>
        </p:nvSpPr>
        <p:spPr>
          <a:xfrm>
            <a:off x="5433773" y="3801439"/>
            <a:ext cx="3052973" cy="552011"/>
          </a:xfrm>
          <a:prstGeom prst="rect">
            <a:avLst/>
          </a:prstGeom>
        </p:spPr>
        <p:txBody>
          <a:bodyPr wrap="square">
            <a:spAutoFit/>
          </a:bodyPr>
          <a:lstStyle/>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101" name="矩形 100"/>
          <p:cNvSpPr/>
          <p:nvPr/>
        </p:nvSpPr>
        <p:spPr>
          <a:xfrm>
            <a:off x="5433773" y="3462885"/>
            <a:ext cx="860425" cy="337185"/>
          </a:xfrm>
          <a:prstGeom prst="rect">
            <a:avLst/>
          </a:prstGeom>
        </p:spPr>
        <p:txBody>
          <a:bodyPr wrap="none">
            <a:spAutoFit/>
          </a:bodyPr>
          <a:lstStyle/>
          <a:p>
            <a:pPr lvl="0"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sp>
        <p:nvSpPr>
          <p:cNvPr id="113" name="AutoShape 59"/>
          <p:cNvSpPr/>
          <p:nvPr/>
        </p:nvSpPr>
        <p:spPr bwMode="auto">
          <a:xfrm>
            <a:off x="4392903" y="2887584"/>
            <a:ext cx="295639" cy="294337"/>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114" name="Group 112"/>
          <p:cNvGrpSpPr/>
          <p:nvPr/>
        </p:nvGrpSpPr>
        <p:grpSpPr>
          <a:xfrm>
            <a:off x="3396092" y="2849892"/>
            <a:ext cx="394636" cy="369719"/>
            <a:chOff x="5368132" y="3540125"/>
            <a:chExt cx="465138" cy="435769"/>
          </a:xfrm>
          <a:solidFill>
            <a:schemeClr val="bg1"/>
          </a:solidFill>
        </p:grpSpPr>
        <p:sp>
          <p:nvSpPr>
            <p:cNvPr id="115"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16"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117" name="AutoShape 112"/>
          <p:cNvSpPr/>
          <p:nvPr/>
        </p:nvSpPr>
        <p:spPr bwMode="auto">
          <a:xfrm>
            <a:off x="5348756" y="2817051"/>
            <a:ext cx="395276" cy="393534"/>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118" name="组合 117"/>
          <p:cNvGrpSpPr/>
          <p:nvPr/>
        </p:nvGrpSpPr>
        <p:grpSpPr>
          <a:xfrm>
            <a:off x="4436633" y="3801439"/>
            <a:ext cx="270723" cy="394636"/>
            <a:chOff x="2528974" y="2863357"/>
            <a:chExt cx="246811" cy="359779"/>
          </a:xfrm>
          <a:solidFill>
            <a:schemeClr val="bg1"/>
          </a:solidFill>
        </p:grpSpPr>
        <p:sp>
          <p:nvSpPr>
            <p:cNvPr id="119"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0"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121" name="Group 124"/>
          <p:cNvGrpSpPr/>
          <p:nvPr/>
        </p:nvGrpSpPr>
        <p:grpSpPr>
          <a:xfrm>
            <a:off x="4374678" y="1881522"/>
            <a:ext cx="394636" cy="332005"/>
            <a:chOff x="5368132" y="2625725"/>
            <a:chExt cx="465138" cy="391319"/>
          </a:xfrm>
          <a:solidFill>
            <a:schemeClr val="bg1"/>
          </a:solidFill>
        </p:grpSpPr>
        <p:sp>
          <p:nvSpPr>
            <p:cNvPr id="122"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3"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124"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2142384" y="2831681"/>
            <a:ext cx="4859232" cy="552011"/>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Aenean commodo ligula eget dolorLorem ipsum dolor sit amet</a:t>
            </a:r>
            <a:endParaRPr lang="en-US" altLang="zh-CN" sz="1050" kern="0">
              <a:solidFill>
                <a:schemeClr val="bg1">
                  <a:lumMod val="50000"/>
                </a:schemeClr>
              </a:solidFill>
              <a:cs typeface="Arial" panose="020B0604020202020204" pitchFamily="34" charset="0"/>
            </a:endParaRPr>
          </a:p>
        </p:txBody>
      </p:sp>
      <p:sp>
        <p:nvSpPr>
          <p:cNvPr id="2" name="矩形: 圆角 1"/>
          <p:cNvSpPr/>
          <p:nvPr/>
        </p:nvSpPr>
        <p:spPr>
          <a:xfrm>
            <a:off x="3957190" y="3545131"/>
            <a:ext cx="1229619" cy="228855"/>
          </a:xfrm>
          <a:prstGeom prst="roundRect">
            <a:avLst>
              <a:gd name="adj" fmla="val 50000"/>
            </a:avLst>
          </a:prstGeom>
          <a:solidFill>
            <a:srgbClr val="B797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latin typeface="+mj-lt"/>
              </a:rPr>
              <a:t>xxxxx</a:t>
            </a:r>
            <a:endParaRPr lang="en-US" altLang="zh-CN" sz="1200">
              <a:latin typeface="+mj-lt"/>
            </a:endParaRPr>
          </a:p>
        </p:txBody>
      </p:sp>
      <p:sp>
        <p:nvSpPr>
          <p:cNvPr id="14" name="PA_矩形 8"/>
          <p:cNvSpPr/>
          <p:nvPr>
            <p:custDataLst>
              <p:tags r:id="rId1"/>
            </p:custDataLst>
          </p:nvPr>
        </p:nvSpPr>
        <p:spPr>
          <a:xfrm>
            <a:off x="2079921" y="1915815"/>
            <a:ext cx="4984159" cy="829945"/>
          </a:xfrm>
          <a:prstGeom prst="rect">
            <a:avLst/>
          </a:prstGeom>
        </p:spPr>
        <p:txBody>
          <a:bodyPr wrap="square">
            <a:spAutoFit/>
          </a:bodyPr>
          <a:lstStyle/>
          <a:p>
            <a:pPr lvl="0" algn="ctr" defTabSz="685800">
              <a:defRPr/>
            </a:pPr>
            <a:r>
              <a:rPr lang="en-US" altLang="zh-CN" sz="2400" kern="0">
                <a:solidFill>
                  <a:srgbClr val="8B8B89"/>
                </a:solidFill>
                <a:latin typeface="Arial Black" panose="020B0A04020102020204" charset="0"/>
                <a:ea typeface="Arial" panose="020B0604020202020204" pitchFamily="34" charset="0"/>
                <a:cs typeface="Arial Black" panose="020B0A04020102020204" charset="0"/>
              </a:rPr>
              <a:t>THANK YOU FOR LISTENING AND WATCHING</a:t>
            </a:r>
            <a:endParaRPr lang="en-US" altLang="zh-CN" sz="2400" kern="0">
              <a:solidFill>
                <a:srgbClr val="8B8B89"/>
              </a:solidFill>
              <a:latin typeface="Arial Black" panose="020B0A04020102020204" charset="0"/>
              <a:ea typeface="Arial" panose="020B0604020202020204" pitchFamily="34" charset="0"/>
              <a:cs typeface="Arial Black" panose="020B0A04020102020204" charset="0"/>
            </a:endParaRPr>
          </a:p>
        </p:txBody>
      </p:sp>
      <p:sp>
        <p:nvSpPr>
          <p:cNvPr id="5" name="椭圆 4"/>
          <p:cNvSpPr/>
          <p:nvPr/>
        </p:nvSpPr>
        <p:spPr>
          <a:xfrm>
            <a:off x="-538250" y="1418975"/>
            <a:ext cx="369651" cy="369651"/>
          </a:xfrm>
          <a:prstGeom prst="ellipse">
            <a:avLst/>
          </a:prstGeom>
          <a:solidFill>
            <a:srgbClr val="B797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38250" y="1925248"/>
            <a:ext cx="369651" cy="369651"/>
          </a:xfrm>
          <a:prstGeom prst="ellipse">
            <a:avLst/>
          </a:prstGeom>
          <a:solidFill>
            <a:srgbClr val="E6D0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38250" y="2462030"/>
            <a:ext cx="369652" cy="369651"/>
          </a:xfrm>
          <a:prstGeom prst="ellipse">
            <a:avLst/>
          </a:prstGeom>
          <a:solidFill>
            <a:srgbClr val="CBCB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530800" y="888507"/>
            <a:ext cx="369651" cy="369651"/>
          </a:xfrm>
          <a:prstGeom prst="ellipse">
            <a:avLst/>
          </a:prstGeom>
          <a:solidFill>
            <a:srgbClr val="A0A0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133093" y="4782091"/>
            <a:ext cx="4930987" cy="246221"/>
          </a:xfrm>
          <a:prstGeom prst="rect">
            <a:avLst/>
          </a:prstGeom>
        </p:spPr>
        <p:txBody>
          <a:bodyPr wrap="square">
            <a:spAutoFit/>
          </a:bodyPr>
          <a:lstStyle/>
          <a:p>
            <a:pPr algn="dist"/>
            <a:r>
              <a:rPr lang="en-US" altLang="zh-CN" sz="1000" kern="0">
                <a:solidFill>
                  <a:schemeClr val="accent2"/>
                </a:solidFill>
                <a:latin typeface="Arial" panose="020B0604020202020204" pitchFamily="34" charset="0"/>
                <a:ea typeface="Arial" panose="020B0604020202020204" pitchFamily="34" charset="0"/>
              </a:rPr>
              <a:t>ARTRETRO</a:t>
            </a:r>
            <a:endParaRPr lang="zh-CN" altLang="en-US" sz="1600">
              <a:solidFill>
                <a:schemeClr val="accent2"/>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923282" y="888246"/>
            <a:ext cx="3517146" cy="35171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PA_矩形 7"/>
          <p:cNvSpPr/>
          <p:nvPr>
            <p:custDataLst>
              <p:tags r:id="rId1"/>
            </p:custDataLst>
          </p:nvPr>
        </p:nvSpPr>
        <p:spPr>
          <a:xfrm>
            <a:off x="3949383" y="1940956"/>
            <a:ext cx="1594485" cy="706755"/>
          </a:xfrm>
          <a:prstGeom prst="rect">
            <a:avLst/>
          </a:prstGeom>
        </p:spPr>
        <p:txBody>
          <a:bodyPr wrap="none">
            <a:spAutoFit/>
          </a:bodyPr>
          <a:lstStyle/>
          <a:p>
            <a:pPr lvl="0" algn="ctr" defTabSz="685800">
              <a:defRPr/>
            </a:pPr>
            <a:r>
              <a:rPr lang="en-US" altLang="zh-CN" sz="4000" kern="0">
                <a:solidFill>
                  <a:schemeClr val="bg1"/>
                </a:solidFill>
                <a:latin typeface="+mj-ea"/>
                <a:ea typeface="+mj-ea"/>
              </a:rPr>
              <a:t>GOAL</a:t>
            </a:r>
            <a:endParaRPr lang="en-US" altLang="zh-CN" sz="4000" kern="0">
              <a:solidFill>
                <a:schemeClr val="bg1"/>
              </a:solidFill>
              <a:latin typeface="+mj-ea"/>
              <a:ea typeface="+mj-ea"/>
            </a:endParaRPr>
          </a:p>
        </p:txBody>
      </p:sp>
      <p:sp>
        <p:nvSpPr>
          <p:cNvPr id="40" name="矩形 39"/>
          <p:cNvSpPr/>
          <p:nvPr/>
        </p:nvSpPr>
        <p:spPr>
          <a:xfrm>
            <a:off x="3050390" y="3035896"/>
            <a:ext cx="3043220" cy="714375"/>
          </a:xfrm>
          <a:prstGeom prst="rect">
            <a:avLst/>
          </a:prstGeom>
        </p:spPr>
        <p:txBody>
          <a:bodyPr wrap="square">
            <a:spAutoFit/>
          </a:bodyPr>
          <a:lstStyle/>
          <a:p>
            <a:pPr algn="ctr" defTabSz="914400">
              <a:lnSpc>
                <a:spcPct val="150000"/>
              </a:lnSpc>
              <a:defRPr/>
            </a:pPr>
            <a:r>
              <a:rPr lang="en-US" altLang="zh-CN" sz="900" kern="0">
                <a:solidFill>
                  <a:schemeClr val="bg1"/>
                </a:solidFill>
                <a:cs typeface="Arial" panose="020B0604020202020204" pitchFamily="34" charset="0"/>
              </a:rPr>
              <a:t>Create a New Repository for Infrastructure</a:t>
            </a:r>
            <a:endParaRPr lang="en-US" altLang="zh-CN" sz="900" kern="0">
              <a:solidFill>
                <a:schemeClr val="bg1"/>
              </a:solidFill>
              <a:cs typeface="Arial" panose="020B0604020202020204" pitchFamily="34" charset="0"/>
            </a:endParaRPr>
          </a:p>
          <a:p>
            <a:pPr algn="ctr" defTabSz="914400">
              <a:lnSpc>
                <a:spcPct val="150000"/>
              </a:lnSpc>
              <a:defRPr/>
            </a:pPr>
            <a:r>
              <a:rPr lang="en-US" altLang="zh-CN" sz="900" kern="0">
                <a:solidFill>
                  <a:schemeClr val="bg1"/>
                </a:solidFill>
                <a:cs typeface="Arial" panose="020B0604020202020204" pitchFamily="34" charset="0"/>
              </a:rPr>
              <a:t>Create Directories and Files</a:t>
            </a:r>
            <a:endParaRPr lang="en-US" altLang="zh-CN" sz="900" kern="0">
              <a:solidFill>
                <a:schemeClr val="bg1"/>
              </a:solidFill>
              <a:cs typeface="Arial" panose="020B0604020202020204" pitchFamily="34" charset="0"/>
            </a:endParaRPr>
          </a:p>
          <a:p>
            <a:pPr algn="ctr" defTabSz="914400">
              <a:lnSpc>
                <a:spcPct val="150000"/>
              </a:lnSpc>
              <a:defRPr/>
            </a:pPr>
            <a:endParaRPr lang="en-US" altLang="zh-CN" sz="900" kern="0">
              <a:solidFill>
                <a:schemeClr val="bg1"/>
              </a:solidFill>
              <a:cs typeface="Arial" panose="020B0604020202020204" pitchFamily="34" charset="0"/>
            </a:endParaRPr>
          </a:p>
        </p:txBody>
      </p:sp>
      <p:sp>
        <p:nvSpPr>
          <p:cNvPr id="14" name="PA_矩形 8"/>
          <p:cNvSpPr/>
          <p:nvPr>
            <p:custDataLst>
              <p:tags r:id="rId2"/>
            </p:custDataLst>
          </p:nvPr>
        </p:nvSpPr>
        <p:spPr>
          <a:xfrm>
            <a:off x="3340624" y="2630487"/>
            <a:ext cx="3311114" cy="252730"/>
          </a:xfrm>
          <a:prstGeom prst="rect">
            <a:avLst/>
          </a:prstGeom>
        </p:spPr>
        <p:txBody>
          <a:bodyPr wrap="square">
            <a:spAutoFit/>
          </a:bodyPr>
          <a:lstStyle/>
          <a:p>
            <a:pPr lvl="0" algn="l" defTabSz="685800">
              <a:defRPr/>
            </a:pPr>
            <a:r>
              <a:rPr lang="en-US" altLang="zh-CN" sz="1050" kern="0">
                <a:solidFill>
                  <a:schemeClr val="bg1"/>
                </a:solidFill>
                <a:latin typeface="+mj-lt"/>
                <a:ea typeface="Arial" panose="020B0604020202020204" pitchFamily="34" charset="0"/>
              </a:rPr>
              <a:t>Create Project Structure for Log Analytics</a:t>
            </a:r>
            <a:endParaRPr lang="en-US" altLang="zh-CN" sz="1050" kern="0">
              <a:solidFill>
                <a:schemeClr val="bg1"/>
              </a:solidFill>
              <a:latin typeface="+mj-lt"/>
              <a:ea typeface="Arial" panose="020B0604020202020204" pitchFamily="34" charset="0"/>
            </a:endParaRPr>
          </a:p>
        </p:txBody>
      </p:sp>
      <p:sp>
        <p:nvSpPr>
          <p:cNvPr id="5" name="椭圆 4"/>
          <p:cNvSpPr/>
          <p:nvPr/>
        </p:nvSpPr>
        <p:spPr>
          <a:xfrm>
            <a:off x="-538250" y="1418975"/>
            <a:ext cx="369651" cy="369651"/>
          </a:xfrm>
          <a:prstGeom prst="ellipse">
            <a:avLst/>
          </a:prstGeom>
          <a:solidFill>
            <a:srgbClr val="B797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38250" y="1925248"/>
            <a:ext cx="369651" cy="369651"/>
          </a:xfrm>
          <a:prstGeom prst="ellipse">
            <a:avLst/>
          </a:prstGeom>
          <a:solidFill>
            <a:srgbClr val="E6D0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38250" y="2462030"/>
            <a:ext cx="369652" cy="369651"/>
          </a:xfrm>
          <a:prstGeom prst="ellipse">
            <a:avLst/>
          </a:prstGeom>
          <a:solidFill>
            <a:srgbClr val="CBCB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530800" y="888507"/>
            <a:ext cx="369651" cy="369651"/>
          </a:xfrm>
          <a:prstGeom prst="ellipse">
            <a:avLst/>
          </a:prstGeom>
          <a:solidFill>
            <a:srgbClr val="A0A0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flipV="1">
            <a:off x="3401695" y="2921635"/>
            <a:ext cx="2540635" cy="698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矩形: 圆角 14"/>
          <p:cNvSpPr/>
          <p:nvPr/>
        </p:nvSpPr>
        <p:spPr>
          <a:xfrm>
            <a:off x="4259466" y="3750606"/>
            <a:ext cx="974318" cy="228499"/>
          </a:xfrm>
          <a:prstGeom prst="roundRect">
            <a:avLst>
              <a:gd name="adj" fmla="val 50000"/>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latin typeface="+mj-lt"/>
              </a:rPr>
              <a:t>Section 5</a:t>
            </a:r>
            <a:endParaRPr lang="en-US" altLang="zh-CN" sz="1200">
              <a:latin typeface="+mj-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359341" y="517841"/>
            <a:ext cx="4850765" cy="398780"/>
          </a:xfrm>
          <a:prstGeom prst="rect">
            <a:avLst/>
          </a:prstGeom>
          <a:noFill/>
        </p:spPr>
        <p:txBody>
          <a:bodyPr wrap="none" rtlCol="0">
            <a:spAutoFit/>
          </a:bodyPr>
          <a:lstStyle/>
          <a:p>
            <a:pPr lvl="0" algn="ctr" defTabSz="609600">
              <a:defRPr/>
            </a:pPr>
            <a:r>
              <a:rPr kumimoji="1" lang="zh-CN" altLang="en-US" sz="2000" kern="0">
                <a:solidFill>
                  <a:schemeClr val="accent1"/>
                </a:solidFill>
                <a:latin typeface="+mj-ea"/>
                <a:ea typeface="+mj-ea"/>
                <a:cs typeface="+mn-ea"/>
                <a:sym typeface="Calibri" panose="020F0502020204030204" pitchFamily="34" charset="0"/>
              </a:rPr>
              <a:t>Create Project Structure for Log Analytics</a:t>
            </a:r>
            <a:endParaRPr kumimoji="1" lang="zh-CN" altLang="en-US" sz="2000" kern="0">
              <a:solidFill>
                <a:schemeClr val="accent1"/>
              </a:solidFill>
              <a:latin typeface="+mj-ea"/>
              <a:ea typeface="+mj-ea"/>
              <a:cs typeface="+mn-ea"/>
              <a:sym typeface="Calibri" panose="020F0502020204030204" pitchFamily="34" charset="0"/>
            </a:endParaRPr>
          </a:p>
        </p:txBody>
      </p:sp>
      <p:sp>
        <p:nvSpPr>
          <p:cNvPr id="3" name="矩形 2"/>
          <p:cNvSpPr/>
          <p:nvPr/>
        </p:nvSpPr>
        <p:spPr>
          <a:xfrm>
            <a:off x="2746614" y="827482"/>
            <a:ext cx="3650771" cy="333375"/>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Plan of Action </a:t>
            </a:r>
            <a:endParaRPr lang="en-US" altLang="zh-CN" sz="1050" kern="0">
              <a:solidFill>
                <a:schemeClr val="bg1">
                  <a:lumMod val="50000"/>
                </a:schemeClr>
              </a:solidFill>
              <a:cs typeface="Arial" panose="020B0604020202020204" pitchFamily="34" charset="0"/>
            </a:endParaRPr>
          </a:p>
        </p:txBody>
      </p:sp>
      <p:cxnSp>
        <p:nvCxnSpPr>
          <p:cNvPr id="4" name="直接连接符 3"/>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5147359" y="1760757"/>
            <a:ext cx="3661302" cy="575945"/>
          </a:xfrm>
          <a:prstGeom prst="rect">
            <a:avLst/>
          </a:prstGeom>
        </p:spPr>
        <p:txBody>
          <a:bodyPr wrap="square">
            <a:spAutoFit/>
          </a:bodyPr>
          <a:lstStyle/>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An Azure DevOps Repository is a container that has a set of version control tools that you can use to manage your code</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24" name="矩形 23"/>
          <p:cNvSpPr/>
          <p:nvPr/>
        </p:nvSpPr>
        <p:spPr>
          <a:xfrm>
            <a:off x="5147359" y="1436641"/>
            <a:ext cx="3007360" cy="337185"/>
          </a:xfrm>
          <a:prstGeom prst="rect">
            <a:avLst/>
          </a:prstGeom>
        </p:spPr>
        <p:txBody>
          <a:bodyPr wrap="none">
            <a:spAutoFit/>
          </a:bodyPr>
          <a:lstStyle/>
          <a:p>
            <a:pPr lvl="0" defTabSz="685800">
              <a:defRPr/>
            </a:pPr>
            <a:r>
              <a:rPr lang="en-US" altLang="zh-CN" sz="1600">
                <a:solidFill>
                  <a:schemeClr val="accent1"/>
                </a:solidFill>
                <a:latin typeface="+mj-ea"/>
                <a:ea typeface="+mj-ea"/>
                <a:sym typeface="+mn-lt"/>
              </a:rPr>
              <a:t>1. Create a DevOps Repository</a:t>
            </a:r>
            <a:endParaRPr kumimoji="0" lang="en-US" altLang="zh-CN" sz="1600" i="0" u="none" strike="noStrike" kern="1200" cap="none" spc="0" normalizeH="0" baseline="0" noProof="0">
              <a:ln>
                <a:noFill/>
              </a:ln>
              <a:solidFill>
                <a:schemeClr val="accent1"/>
              </a:solidFill>
              <a:effectLst/>
              <a:uLnTx/>
              <a:uFillTx/>
              <a:latin typeface="+mj-ea"/>
              <a:ea typeface="+mj-ea"/>
              <a:sym typeface="+mn-lt"/>
            </a:endParaRPr>
          </a:p>
        </p:txBody>
      </p:sp>
      <p:sp>
        <p:nvSpPr>
          <p:cNvPr id="25" name="矩形 24"/>
          <p:cNvSpPr/>
          <p:nvPr/>
        </p:nvSpPr>
        <p:spPr>
          <a:xfrm>
            <a:off x="5147359" y="2831343"/>
            <a:ext cx="3661302" cy="333375"/>
          </a:xfrm>
          <a:prstGeom prst="rect">
            <a:avLst/>
          </a:prstGeom>
        </p:spPr>
        <p:txBody>
          <a:bodyPr wrap="square">
            <a:spAutoFit/>
          </a:bodyPr>
          <a:lstStyle/>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Organizing files and folders for easy navigation</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26" name="矩形 25"/>
          <p:cNvSpPr/>
          <p:nvPr/>
        </p:nvSpPr>
        <p:spPr>
          <a:xfrm>
            <a:off x="5147359" y="2507227"/>
            <a:ext cx="3752850" cy="337185"/>
          </a:xfrm>
          <a:prstGeom prst="rect">
            <a:avLst/>
          </a:prstGeom>
        </p:spPr>
        <p:txBody>
          <a:bodyPr wrap="none">
            <a:spAutoFit/>
          </a:bodyPr>
          <a:lstStyle/>
          <a:p>
            <a:pPr lvl="0" defTabSz="685800">
              <a:defRPr/>
            </a:pPr>
            <a:r>
              <a:rPr lang="en-US" altLang="zh-CN" sz="1600">
                <a:solidFill>
                  <a:schemeClr val="accent2"/>
                </a:solidFill>
                <a:latin typeface="+mj-ea"/>
                <a:ea typeface="+mj-ea"/>
                <a:sym typeface="+mn-lt"/>
              </a:rPr>
              <a:t>2. Create Directory Structures and Files</a:t>
            </a:r>
            <a:endParaRPr kumimoji="0" lang="en-US" altLang="zh-CN" sz="1600" i="0" u="none" strike="noStrike" kern="1200" cap="none" spc="0" normalizeH="0" baseline="0" noProof="0">
              <a:ln>
                <a:noFill/>
              </a:ln>
              <a:solidFill>
                <a:schemeClr val="accent2"/>
              </a:solidFill>
              <a:effectLst/>
              <a:uLnTx/>
              <a:uFillTx/>
              <a:latin typeface="+mj-ea"/>
              <a:ea typeface="+mj-ea"/>
              <a:sym typeface="+mn-lt"/>
            </a:endParaRPr>
          </a:p>
        </p:txBody>
      </p:sp>
      <p:sp>
        <p:nvSpPr>
          <p:cNvPr id="27" name="矩形 26"/>
          <p:cNvSpPr/>
          <p:nvPr/>
        </p:nvSpPr>
        <p:spPr>
          <a:xfrm>
            <a:off x="5147359" y="3923905"/>
            <a:ext cx="3661302" cy="575945"/>
          </a:xfrm>
          <a:prstGeom prst="rect">
            <a:avLst/>
          </a:prstGeom>
        </p:spPr>
        <p:txBody>
          <a:bodyPr wrap="square">
            <a:spAutoFit/>
          </a:bodyPr>
          <a:lstStyle/>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 Git branch dedicated for infrastructure deployment of Log Analytics</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28" name="矩形 27"/>
          <p:cNvSpPr/>
          <p:nvPr/>
        </p:nvSpPr>
        <p:spPr>
          <a:xfrm>
            <a:off x="5147359" y="3599789"/>
            <a:ext cx="2205355" cy="337185"/>
          </a:xfrm>
          <a:prstGeom prst="rect">
            <a:avLst/>
          </a:prstGeom>
        </p:spPr>
        <p:txBody>
          <a:bodyPr wrap="none">
            <a:spAutoFit/>
          </a:bodyPr>
          <a:lstStyle/>
          <a:p>
            <a:pPr lvl="0" defTabSz="685800">
              <a:defRPr/>
            </a:pPr>
            <a:r>
              <a:rPr kumimoji="0" lang="en-US" altLang="zh-CN" sz="1600" i="0" u="none" strike="noStrike" kern="1200" cap="none" spc="0" normalizeH="0" baseline="0" noProof="0">
                <a:ln>
                  <a:noFill/>
                </a:ln>
                <a:solidFill>
                  <a:schemeClr val="accent1"/>
                </a:solidFill>
                <a:effectLst/>
                <a:uLnTx/>
                <a:uFillTx/>
                <a:latin typeface="+mj-ea"/>
                <a:ea typeface="+mj-ea"/>
                <a:sym typeface="+mn-lt"/>
              </a:rPr>
              <a:t>3. Create a Git Branch</a:t>
            </a:r>
            <a:endParaRPr kumimoji="0" lang="en-US" altLang="zh-CN" sz="1600" i="0" u="none" strike="noStrike" kern="1200" cap="none" spc="0" normalizeH="0" baseline="0" noProof="0">
              <a:ln>
                <a:noFill/>
              </a:ln>
              <a:solidFill>
                <a:schemeClr val="accent1"/>
              </a:solidFill>
              <a:effectLst/>
              <a:uLnTx/>
              <a:uFillTx/>
              <a:latin typeface="+mj-ea"/>
              <a:ea typeface="+mj-ea"/>
              <a:sym typeface="+mn-lt"/>
            </a:endParaRPr>
          </a:p>
        </p:txBody>
      </p:sp>
      <p:pic>
        <p:nvPicPr>
          <p:cNvPr id="6" name="Picture 5" descr="azure_repos"/>
          <p:cNvPicPr>
            <a:picLocks noChangeAspect="1"/>
          </p:cNvPicPr>
          <p:nvPr/>
        </p:nvPicPr>
        <p:blipFill>
          <a:blip r:embed="rId1"/>
          <a:stretch>
            <a:fillRect/>
          </a:stretch>
        </p:blipFill>
        <p:spPr>
          <a:xfrm>
            <a:off x="4688840" y="1410335"/>
            <a:ext cx="389890" cy="389890"/>
          </a:xfrm>
          <a:prstGeom prst="rect">
            <a:avLst/>
          </a:prstGeom>
        </p:spPr>
      </p:pic>
      <p:pic>
        <p:nvPicPr>
          <p:cNvPr id="7" name="Picture 6" descr="folders"/>
          <p:cNvPicPr>
            <a:picLocks noChangeAspect="1"/>
          </p:cNvPicPr>
          <p:nvPr/>
        </p:nvPicPr>
        <p:blipFill>
          <a:blip r:embed="rId2"/>
          <a:stretch>
            <a:fillRect/>
          </a:stretch>
        </p:blipFill>
        <p:spPr>
          <a:xfrm flipH="1">
            <a:off x="4647565" y="2439670"/>
            <a:ext cx="472440" cy="472440"/>
          </a:xfrm>
          <a:prstGeom prst="rect">
            <a:avLst/>
          </a:prstGeom>
        </p:spPr>
      </p:pic>
      <p:pic>
        <p:nvPicPr>
          <p:cNvPr id="8" name="Picture 7" descr="merge"/>
          <p:cNvPicPr>
            <a:picLocks noChangeAspect="1"/>
          </p:cNvPicPr>
          <p:nvPr/>
        </p:nvPicPr>
        <p:blipFill>
          <a:blip r:embed="rId3"/>
          <a:stretch>
            <a:fillRect/>
          </a:stretch>
        </p:blipFill>
        <p:spPr>
          <a:xfrm>
            <a:off x="4646295" y="3585845"/>
            <a:ext cx="432435" cy="432435"/>
          </a:xfrm>
          <a:prstGeom prst="rect">
            <a:avLst/>
          </a:prstGeom>
        </p:spPr>
      </p:pic>
      <p:pic>
        <p:nvPicPr>
          <p:cNvPr id="9" name="Picture 8" descr="shivendu-shukla-3yoTPuYR9ZY-unsplash"/>
          <p:cNvPicPr>
            <a:picLocks noChangeAspect="1"/>
          </p:cNvPicPr>
          <p:nvPr/>
        </p:nvPicPr>
        <p:blipFill>
          <a:blip r:embed="rId4"/>
          <a:stretch>
            <a:fillRect/>
          </a:stretch>
        </p:blipFill>
        <p:spPr>
          <a:xfrm>
            <a:off x="360680" y="1436370"/>
            <a:ext cx="1650365" cy="2858135"/>
          </a:xfrm>
          <a:prstGeom prst="rect">
            <a:avLst/>
          </a:prstGeom>
        </p:spPr>
      </p:pic>
      <p:sp>
        <p:nvSpPr>
          <p:cNvPr id="10" name="矩形 26"/>
          <p:cNvSpPr/>
          <p:nvPr/>
        </p:nvSpPr>
        <p:spPr>
          <a:xfrm>
            <a:off x="2084070" y="1916430"/>
            <a:ext cx="2268220" cy="2272665"/>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1"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Log Analytics</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is a tool in the Azure portal to edit and run log queries from data collected by Azure Monitor logs and interactively analyze their results. You can use Log Analytics queries to retrieve records that match particular criteria, identify trends, analyze patterns, and provide various insights into your data</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pic>
        <p:nvPicPr>
          <p:cNvPr id="11" name="Picture 10" descr="OMS-Log-Analytics"/>
          <p:cNvPicPr>
            <a:picLocks noChangeAspect="1"/>
          </p:cNvPicPr>
          <p:nvPr/>
        </p:nvPicPr>
        <p:blipFill>
          <a:blip r:embed="rId5"/>
          <a:stretch>
            <a:fillRect/>
          </a:stretch>
        </p:blipFill>
        <p:spPr>
          <a:xfrm>
            <a:off x="2084070" y="1352550"/>
            <a:ext cx="505460" cy="5054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57331" y="505776"/>
            <a:ext cx="1029335" cy="398780"/>
          </a:xfrm>
          <a:prstGeom prst="rect">
            <a:avLst/>
          </a:prstGeom>
          <a:noFill/>
        </p:spPr>
        <p:txBody>
          <a:bodyPr wrap="none" rtlCol="0">
            <a:spAutoFit/>
          </a:bodyPr>
          <a:lstStyle/>
          <a:p>
            <a:pPr lvl="0" algn="ctr" defTabSz="609600">
              <a:defRPr/>
            </a:pPr>
            <a:r>
              <a:rPr kumimoji="1" lang="zh-CN" altLang="en-US" sz="2000" kern="0">
                <a:solidFill>
                  <a:schemeClr val="accent1"/>
                </a:solidFill>
                <a:latin typeface="+mj-ea"/>
                <a:ea typeface="+mj-ea"/>
                <a:cs typeface="+mn-ea"/>
                <a:sym typeface="Calibri" panose="020F0502020204030204" pitchFamily="34" charset="0"/>
              </a:rPr>
              <a:t>Subtitle</a:t>
            </a:r>
            <a:endParaRPr kumimoji="1" lang="zh-CN" altLang="en-US" sz="2000" kern="0">
              <a:solidFill>
                <a:schemeClr val="accent1"/>
              </a:solidFill>
              <a:latin typeface="+mj-ea"/>
              <a:ea typeface="+mj-ea"/>
              <a:cs typeface="+mn-ea"/>
              <a:sym typeface="Calibri" panose="020F0502020204030204" pitchFamily="34" charset="0"/>
            </a:endParaRPr>
          </a:p>
        </p:txBody>
      </p:sp>
      <p:sp>
        <p:nvSpPr>
          <p:cNvPr id="3" name="矩形 2"/>
          <p:cNvSpPr/>
          <p:nvPr/>
        </p:nvSpPr>
        <p:spPr>
          <a:xfrm>
            <a:off x="2746614" y="827482"/>
            <a:ext cx="3650771" cy="309637"/>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cxnSp>
        <p:nvCxnSpPr>
          <p:cNvPr id="4" name="直接连接符 3"/>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3349517" y="1743075"/>
            <a:ext cx="2444961" cy="2442425"/>
            <a:chOff x="3030119" y="1476291"/>
            <a:chExt cx="3060700" cy="3057525"/>
          </a:xfrm>
        </p:grpSpPr>
        <p:sp>
          <p:nvSpPr>
            <p:cNvPr id="18" name="Freeform 5"/>
            <p:cNvSpPr>
              <a:spLocks noEditPoints="1"/>
            </p:cNvSpPr>
            <p:nvPr/>
          </p:nvSpPr>
          <p:spPr bwMode="auto">
            <a:xfrm>
              <a:off x="3030119" y="1476291"/>
              <a:ext cx="3060700" cy="3057525"/>
            </a:xfrm>
            <a:custGeom>
              <a:avLst/>
              <a:gdLst>
                <a:gd name="T0" fmla="*/ 870 w 935"/>
                <a:gd name="T1" fmla="*/ 608 h 935"/>
                <a:gd name="T2" fmla="*/ 870 w 935"/>
                <a:gd name="T3" fmla="*/ 608 h 935"/>
                <a:gd name="T4" fmla="*/ 806 w 935"/>
                <a:gd name="T5" fmla="*/ 468 h 935"/>
                <a:gd name="T6" fmla="*/ 870 w 935"/>
                <a:gd name="T7" fmla="*/ 327 h 935"/>
                <a:gd name="T8" fmla="*/ 870 w 935"/>
                <a:gd name="T9" fmla="*/ 327 h 935"/>
                <a:gd name="T10" fmla="*/ 935 w 935"/>
                <a:gd name="T11" fmla="*/ 186 h 935"/>
                <a:gd name="T12" fmla="*/ 750 w 935"/>
                <a:gd name="T13" fmla="*/ 0 h 935"/>
                <a:gd name="T14" fmla="*/ 608 w 935"/>
                <a:gd name="T15" fmla="*/ 65 h 935"/>
                <a:gd name="T16" fmla="*/ 608 w 935"/>
                <a:gd name="T17" fmla="*/ 65 h 935"/>
                <a:gd name="T18" fmla="*/ 468 w 935"/>
                <a:gd name="T19" fmla="*/ 129 h 935"/>
                <a:gd name="T20" fmla="*/ 328 w 935"/>
                <a:gd name="T21" fmla="*/ 65 h 935"/>
                <a:gd name="T22" fmla="*/ 328 w 935"/>
                <a:gd name="T23" fmla="*/ 65 h 935"/>
                <a:gd name="T24" fmla="*/ 186 w 935"/>
                <a:gd name="T25" fmla="*/ 0 h 935"/>
                <a:gd name="T26" fmla="*/ 0 w 935"/>
                <a:gd name="T27" fmla="*/ 186 h 935"/>
                <a:gd name="T28" fmla="*/ 66 w 935"/>
                <a:gd name="T29" fmla="*/ 327 h 935"/>
                <a:gd name="T30" fmla="*/ 66 w 935"/>
                <a:gd name="T31" fmla="*/ 327 h 935"/>
                <a:gd name="T32" fmla="*/ 130 w 935"/>
                <a:gd name="T33" fmla="*/ 468 h 935"/>
                <a:gd name="T34" fmla="*/ 66 w 935"/>
                <a:gd name="T35" fmla="*/ 608 h 935"/>
                <a:gd name="T36" fmla="*/ 66 w 935"/>
                <a:gd name="T37" fmla="*/ 608 h 935"/>
                <a:gd name="T38" fmla="*/ 0 w 935"/>
                <a:gd name="T39" fmla="*/ 749 h 935"/>
                <a:gd name="T40" fmla="*/ 186 w 935"/>
                <a:gd name="T41" fmla="*/ 935 h 935"/>
                <a:gd name="T42" fmla="*/ 328 w 935"/>
                <a:gd name="T43" fmla="*/ 870 h 935"/>
                <a:gd name="T44" fmla="*/ 328 w 935"/>
                <a:gd name="T45" fmla="*/ 870 h 935"/>
                <a:gd name="T46" fmla="*/ 468 w 935"/>
                <a:gd name="T47" fmla="*/ 806 h 935"/>
                <a:gd name="T48" fmla="*/ 608 w 935"/>
                <a:gd name="T49" fmla="*/ 870 h 935"/>
                <a:gd name="T50" fmla="*/ 608 w 935"/>
                <a:gd name="T51" fmla="*/ 870 h 935"/>
                <a:gd name="T52" fmla="*/ 750 w 935"/>
                <a:gd name="T53" fmla="*/ 935 h 935"/>
                <a:gd name="T54" fmla="*/ 935 w 935"/>
                <a:gd name="T55" fmla="*/ 749 h 935"/>
                <a:gd name="T56" fmla="*/ 870 w 935"/>
                <a:gd name="T57" fmla="*/ 608 h 935"/>
                <a:gd name="T58" fmla="*/ 468 w 935"/>
                <a:gd name="T59" fmla="*/ 681 h 935"/>
                <a:gd name="T60" fmla="*/ 255 w 935"/>
                <a:gd name="T61" fmla="*/ 468 h 935"/>
                <a:gd name="T62" fmla="*/ 468 w 935"/>
                <a:gd name="T63" fmla="*/ 255 h 935"/>
                <a:gd name="T64" fmla="*/ 681 w 935"/>
                <a:gd name="T65" fmla="*/ 468 h 935"/>
                <a:gd name="T66" fmla="*/ 468 w 935"/>
                <a:gd name="T67" fmla="*/ 681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35" h="935">
                  <a:moveTo>
                    <a:pt x="870" y="608"/>
                  </a:moveTo>
                  <a:cubicBezTo>
                    <a:pt x="870" y="608"/>
                    <a:pt x="870" y="608"/>
                    <a:pt x="870" y="608"/>
                  </a:cubicBezTo>
                  <a:cubicBezTo>
                    <a:pt x="831" y="574"/>
                    <a:pt x="806" y="524"/>
                    <a:pt x="806" y="468"/>
                  </a:cubicBezTo>
                  <a:cubicBezTo>
                    <a:pt x="806" y="412"/>
                    <a:pt x="831" y="362"/>
                    <a:pt x="870" y="327"/>
                  </a:cubicBezTo>
                  <a:cubicBezTo>
                    <a:pt x="870" y="327"/>
                    <a:pt x="870" y="327"/>
                    <a:pt x="870" y="327"/>
                  </a:cubicBezTo>
                  <a:cubicBezTo>
                    <a:pt x="910" y="293"/>
                    <a:pt x="935" y="243"/>
                    <a:pt x="935" y="186"/>
                  </a:cubicBezTo>
                  <a:cubicBezTo>
                    <a:pt x="935" y="83"/>
                    <a:pt x="852" y="0"/>
                    <a:pt x="750" y="0"/>
                  </a:cubicBezTo>
                  <a:cubicBezTo>
                    <a:pt x="693" y="0"/>
                    <a:pt x="642" y="25"/>
                    <a:pt x="608" y="65"/>
                  </a:cubicBezTo>
                  <a:cubicBezTo>
                    <a:pt x="608" y="65"/>
                    <a:pt x="608" y="65"/>
                    <a:pt x="608" y="65"/>
                  </a:cubicBezTo>
                  <a:cubicBezTo>
                    <a:pt x="574" y="105"/>
                    <a:pt x="524" y="129"/>
                    <a:pt x="468" y="129"/>
                  </a:cubicBezTo>
                  <a:cubicBezTo>
                    <a:pt x="412" y="129"/>
                    <a:pt x="362" y="105"/>
                    <a:pt x="328" y="65"/>
                  </a:cubicBezTo>
                  <a:cubicBezTo>
                    <a:pt x="328" y="65"/>
                    <a:pt x="328" y="65"/>
                    <a:pt x="328" y="65"/>
                  </a:cubicBezTo>
                  <a:cubicBezTo>
                    <a:pt x="294" y="25"/>
                    <a:pt x="243" y="0"/>
                    <a:pt x="186" y="0"/>
                  </a:cubicBezTo>
                  <a:cubicBezTo>
                    <a:pt x="83" y="0"/>
                    <a:pt x="0" y="83"/>
                    <a:pt x="0" y="186"/>
                  </a:cubicBezTo>
                  <a:cubicBezTo>
                    <a:pt x="0" y="243"/>
                    <a:pt x="26" y="293"/>
                    <a:pt x="66" y="327"/>
                  </a:cubicBezTo>
                  <a:cubicBezTo>
                    <a:pt x="66" y="327"/>
                    <a:pt x="66" y="327"/>
                    <a:pt x="66" y="327"/>
                  </a:cubicBezTo>
                  <a:cubicBezTo>
                    <a:pt x="105" y="362"/>
                    <a:pt x="130" y="412"/>
                    <a:pt x="130" y="468"/>
                  </a:cubicBezTo>
                  <a:cubicBezTo>
                    <a:pt x="130" y="524"/>
                    <a:pt x="105" y="574"/>
                    <a:pt x="66" y="608"/>
                  </a:cubicBezTo>
                  <a:cubicBezTo>
                    <a:pt x="66" y="608"/>
                    <a:pt x="66" y="608"/>
                    <a:pt x="66" y="608"/>
                  </a:cubicBezTo>
                  <a:cubicBezTo>
                    <a:pt x="26" y="642"/>
                    <a:pt x="0" y="693"/>
                    <a:pt x="0" y="749"/>
                  </a:cubicBezTo>
                  <a:cubicBezTo>
                    <a:pt x="0" y="852"/>
                    <a:pt x="83" y="935"/>
                    <a:pt x="186" y="935"/>
                  </a:cubicBezTo>
                  <a:cubicBezTo>
                    <a:pt x="243" y="935"/>
                    <a:pt x="294" y="910"/>
                    <a:pt x="328" y="870"/>
                  </a:cubicBezTo>
                  <a:cubicBezTo>
                    <a:pt x="328" y="870"/>
                    <a:pt x="328" y="870"/>
                    <a:pt x="328" y="870"/>
                  </a:cubicBezTo>
                  <a:cubicBezTo>
                    <a:pt x="362" y="831"/>
                    <a:pt x="412" y="806"/>
                    <a:pt x="468" y="806"/>
                  </a:cubicBezTo>
                  <a:cubicBezTo>
                    <a:pt x="524" y="806"/>
                    <a:pt x="574" y="831"/>
                    <a:pt x="608" y="870"/>
                  </a:cubicBezTo>
                  <a:cubicBezTo>
                    <a:pt x="608" y="870"/>
                    <a:pt x="608" y="870"/>
                    <a:pt x="608" y="870"/>
                  </a:cubicBezTo>
                  <a:cubicBezTo>
                    <a:pt x="642" y="910"/>
                    <a:pt x="693" y="935"/>
                    <a:pt x="750" y="935"/>
                  </a:cubicBezTo>
                  <a:cubicBezTo>
                    <a:pt x="852" y="935"/>
                    <a:pt x="935" y="852"/>
                    <a:pt x="935" y="749"/>
                  </a:cubicBezTo>
                  <a:cubicBezTo>
                    <a:pt x="935" y="693"/>
                    <a:pt x="910" y="642"/>
                    <a:pt x="870" y="608"/>
                  </a:cubicBezTo>
                  <a:close/>
                  <a:moveTo>
                    <a:pt x="468" y="681"/>
                  </a:moveTo>
                  <a:cubicBezTo>
                    <a:pt x="350" y="681"/>
                    <a:pt x="255" y="585"/>
                    <a:pt x="255" y="468"/>
                  </a:cubicBezTo>
                  <a:cubicBezTo>
                    <a:pt x="255" y="350"/>
                    <a:pt x="350" y="255"/>
                    <a:pt x="468" y="255"/>
                  </a:cubicBezTo>
                  <a:cubicBezTo>
                    <a:pt x="585" y="255"/>
                    <a:pt x="681" y="350"/>
                    <a:pt x="681" y="468"/>
                  </a:cubicBezTo>
                  <a:cubicBezTo>
                    <a:pt x="681" y="585"/>
                    <a:pt x="585" y="681"/>
                    <a:pt x="468" y="681"/>
                  </a:cubicBezTo>
                  <a:close/>
                </a:path>
              </a:pathLst>
            </a:custGeom>
            <a:solidFill>
              <a:schemeClr val="bg1">
                <a:lumMod val="95000"/>
              </a:schemeClr>
            </a:solidFill>
            <a:ln>
              <a:noFill/>
            </a:ln>
          </p:spPr>
          <p:txBody>
            <a:bodyPr/>
            <a:lstStyle/>
            <a:p>
              <a:endParaRPr lang="zh-CN" altLang="en-US"/>
            </a:p>
          </p:txBody>
        </p:sp>
        <p:sp>
          <p:nvSpPr>
            <p:cNvPr id="19" name="Oval 6"/>
            <p:cNvSpPr>
              <a:spLocks noChangeArrowheads="1"/>
            </p:cNvSpPr>
            <p:nvPr/>
          </p:nvSpPr>
          <p:spPr bwMode="auto">
            <a:xfrm>
              <a:off x="5039894" y="3492416"/>
              <a:ext cx="887413" cy="885825"/>
            </a:xfrm>
            <a:prstGeom prst="ellipse">
              <a:avLst/>
            </a:prstGeom>
            <a:solidFill>
              <a:schemeClr val="accent1"/>
            </a:solidFill>
            <a:ln>
              <a:noFill/>
            </a:ln>
          </p:spPr>
          <p:txBody>
            <a:bodyPr/>
            <a:lstStyle/>
            <a:p>
              <a:endParaRPr lang="zh-CN" altLang="en-US"/>
            </a:p>
          </p:txBody>
        </p:sp>
        <p:sp>
          <p:nvSpPr>
            <p:cNvPr id="20" name="Oval 7"/>
            <p:cNvSpPr>
              <a:spLocks noChangeArrowheads="1"/>
            </p:cNvSpPr>
            <p:nvPr/>
          </p:nvSpPr>
          <p:spPr bwMode="auto">
            <a:xfrm>
              <a:off x="3196807" y="1650916"/>
              <a:ext cx="884237" cy="882650"/>
            </a:xfrm>
            <a:prstGeom prst="ellipse">
              <a:avLst/>
            </a:prstGeom>
            <a:solidFill>
              <a:schemeClr val="accent1"/>
            </a:solidFill>
            <a:ln>
              <a:noFill/>
            </a:ln>
          </p:spPr>
          <p:txBody>
            <a:bodyPr/>
            <a:lstStyle/>
            <a:p>
              <a:endParaRPr lang="zh-CN" altLang="en-US"/>
            </a:p>
          </p:txBody>
        </p:sp>
        <p:sp>
          <p:nvSpPr>
            <p:cNvPr id="22" name="Oval 8"/>
            <p:cNvSpPr>
              <a:spLocks noChangeArrowheads="1"/>
            </p:cNvSpPr>
            <p:nvPr/>
          </p:nvSpPr>
          <p:spPr bwMode="auto">
            <a:xfrm>
              <a:off x="5039894" y="1650916"/>
              <a:ext cx="887413" cy="882650"/>
            </a:xfrm>
            <a:prstGeom prst="ellipse">
              <a:avLst/>
            </a:prstGeom>
            <a:solidFill>
              <a:schemeClr val="accent2"/>
            </a:solidFill>
            <a:ln>
              <a:noFill/>
            </a:ln>
          </p:spPr>
          <p:txBody>
            <a:bodyPr/>
            <a:lstStyle/>
            <a:p>
              <a:endParaRPr lang="zh-CN" altLang="en-US"/>
            </a:p>
          </p:txBody>
        </p:sp>
        <p:sp>
          <p:nvSpPr>
            <p:cNvPr id="29" name="Oval 9"/>
            <p:cNvSpPr>
              <a:spLocks noChangeArrowheads="1"/>
            </p:cNvSpPr>
            <p:nvPr/>
          </p:nvSpPr>
          <p:spPr bwMode="auto">
            <a:xfrm>
              <a:off x="3196807" y="3492416"/>
              <a:ext cx="884237" cy="885825"/>
            </a:xfrm>
            <a:prstGeom prst="ellipse">
              <a:avLst/>
            </a:prstGeom>
            <a:solidFill>
              <a:schemeClr val="accent2"/>
            </a:solidFill>
            <a:ln>
              <a:noFill/>
            </a:ln>
          </p:spPr>
          <p:txBody>
            <a:bodyPr/>
            <a:lstStyle/>
            <a:p>
              <a:endParaRPr lang="zh-CN" altLang="en-US"/>
            </a:p>
          </p:txBody>
        </p:sp>
      </p:grpSp>
      <p:sp>
        <p:nvSpPr>
          <p:cNvPr id="32" name="矩形 31"/>
          <p:cNvSpPr/>
          <p:nvPr/>
        </p:nvSpPr>
        <p:spPr>
          <a:xfrm>
            <a:off x="250092" y="2036763"/>
            <a:ext cx="3052973" cy="552011"/>
          </a:xfrm>
          <a:prstGeom prst="rect">
            <a:avLst/>
          </a:prstGeom>
        </p:spPr>
        <p:txBody>
          <a:bodyPr wrap="square">
            <a:spAutoFit/>
          </a:bodyPr>
          <a:lstStyle/>
          <a:p>
            <a:pPr marL="0" marR="0" lvl="0" indent="0" algn="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33" name="矩形 32"/>
          <p:cNvSpPr/>
          <p:nvPr/>
        </p:nvSpPr>
        <p:spPr>
          <a:xfrm>
            <a:off x="2442640" y="1698209"/>
            <a:ext cx="860425" cy="337185"/>
          </a:xfrm>
          <a:prstGeom prst="rect">
            <a:avLst/>
          </a:prstGeom>
        </p:spPr>
        <p:txBody>
          <a:bodyPr wrap="none">
            <a:spAutoFit/>
          </a:bodyPr>
          <a:lstStyle/>
          <a:p>
            <a:pPr lvl="0" algn="r"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sp>
        <p:nvSpPr>
          <p:cNvPr id="34" name="矩形 33"/>
          <p:cNvSpPr/>
          <p:nvPr/>
        </p:nvSpPr>
        <p:spPr>
          <a:xfrm>
            <a:off x="289089" y="3508256"/>
            <a:ext cx="3052973" cy="552011"/>
          </a:xfrm>
          <a:prstGeom prst="rect">
            <a:avLst/>
          </a:prstGeom>
        </p:spPr>
        <p:txBody>
          <a:bodyPr wrap="square">
            <a:spAutoFit/>
          </a:bodyPr>
          <a:lstStyle/>
          <a:p>
            <a:pPr marL="0" marR="0" lvl="0" indent="0" algn="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35" name="矩形 34"/>
          <p:cNvSpPr/>
          <p:nvPr/>
        </p:nvSpPr>
        <p:spPr>
          <a:xfrm>
            <a:off x="2481637" y="3169702"/>
            <a:ext cx="860425" cy="337185"/>
          </a:xfrm>
          <a:prstGeom prst="rect">
            <a:avLst/>
          </a:prstGeom>
        </p:spPr>
        <p:txBody>
          <a:bodyPr wrap="none">
            <a:spAutoFit/>
          </a:bodyPr>
          <a:lstStyle/>
          <a:p>
            <a:pPr lvl="0" algn="r" defTabSz="685800">
              <a:defRPr/>
            </a:pPr>
            <a:r>
              <a:rPr lang="zh-CN" altLang="en-US" sz="1600">
                <a:solidFill>
                  <a:schemeClr val="accent2"/>
                </a:solidFill>
                <a:latin typeface="+mj-ea"/>
                <a:ea typeface="+mj-ea"/>
                <a:sym typeface="+mn-lt"/>
              </a:rPr>
              <a:t>Subtitle</a:t>
            </a:r>
            <a:endParaRPr kumimoji="0" lang="zh-CN" altLang="en-US" sz="1600" i="0" u="none" strike="noStrike" kern="1200" cap="none" spc="0" normalizeH="0" baseline="0" noProof="0">
              <a:ln>
                <a:noFill/>
              </a:ln>
              <a:solidFill>
                <a:schemeClr val="accent2"/>
              </a:solidFill>
              <a:effectLst/>
              <a:uLnTx/>
              <a:uFillTx/>
              <a:latin typeface="+mj-ea"/>
              <a:ea typeface="+mj-ea"/>
              <a:sym typeface="+mn-lt"/>
            </a:endParaRPr>
          </a:p>
        </p:txBody>
      </p:sp>
      <p:sp>
        <p:nvSpPr>
          <p:cNvPr id="36" name="矩形 35"/>
          <p:cNvSpPr/>
          <p:nvPr/>
        </p:nvSpPr>
        <p:spPr>
          <a:xfrm>
            <a:off x="5927632" y="2097115"/>
            <a:ext cx="3052973" cy="552011"/>
          </a:xfrm>
          <a:prstGeom prst="rect">
            <a:avLst/>
          </a:prstGeom>
        </p:spPr>
        <p:txBody>
          <a:bodyPr wrap="square">
            <a:spAutoFit/>
          </a:bodyPr>
          <a:lstStyle/>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37" name="矩形 36"/>
          <p:cNvSpPr/>
          <p:nvPr/>
        </p:nvSpPr>
        <p:spPr>
          <a:xfrm>
            <a:off x="5927632" y="1758561"/>
            <a:ext cx="860425" cy="337185"/>
          </a:xfrm>
          <a:prstGeom prst="rect">
            <a:avLst/>
          </a:prstGeom>
        </p:spPr>
        <p:txBody>
          <a:bodyPr wrap="none">
            <a:spAutoFit/>
          </a:bodyPr>
          <a:lstStyle/>
          <a:p>
            <a:pPr lvl="0" defTabSz="685800">
              <a:defRPr/>
            </a:pPr>
            <a:r>
              <a:rPr lang="zh-CN" altLang="en-US" sz="1600">
                <a:solidFill>
                  <a:schemeClr val="accent2"/>
                </a:solidFill>
                <a:latin typeface="+mj-ea"/>
                <a:ea typeface="+mj-ea"/>
                <a:sym typeface="+mn-lt"/>
              </a:rPr>
              <a:t>Subtitle</a:t>
            </a:r>
            <a:endParaRPr kumimoji="0" lang="zh-CN" altLang="en-US" sz="1600" i="0" u="none" strike="noStrike" kern="1200" cap="none" spc="0" normalizeH="0" baseline="0" noProof="0">
              <a:ln>
                <a:noFill/>
              </a:ln>
              <a:solidFill>
                <a:schemeClr val="accent2"/>
              </a:solidFill>
              <a:effectLst/>
              <a:uLnTx/>
              <a:uFillTx/>
              <a:latin typeface="+mj-ea"/>
              <a:ea typeface="+mj-ea"/>
              <a:sym typeface="+mn-lt"/>
            </a:endParaRPr>
          </a:p>
        </p:txBody>
      </p:sp>
      <p:sp>
        <p:nvSpPr>
          <p:cNvPr id="38" name="矩形 37"/>
          <p:cNvSpPr/>
          <p:nvPr/>
        </p:nvSpPr>
        <p:spPr>
          <a:xfrm>
            <a:off x="5927632" y="3568608"/>
            <a:ext cx="3052973" cy="552011"/>
          </a:xfrm>
          <a:prstGeom prst="rect">
            <a:avLst/>
          </a:prstGeom>
        </p:spPr>
        <p:txBody>
          <a:bodyPr wrap="square">
            <a:spAutoFit/>
          </a:bodyPr>
          <a:lstStyle/>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39" name="矩形 38"/>
          <p:cNvSpPr/>
          <p:nvPr/>
        </p:nvSpPr>
        <p:spPr>
          <a:xfrm>
            <a:off x="5927632" y="3230054"/>
            <a:ext cx="860425" cy="337185"/>
          </a:xfrm>
          <a:prstGeom prst="rect">
            <a:avLst/>
          </a:prstGeom>
        </p:spPr>
        <p:txBody>
          <a:bodyPr wrap="none">
            <a:spAutoFit/>
          </a:bodyPr>
          <a:lstStyle/>
          <a:p>
            <a:pPr lvl="0"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grpSp>
        <p:nvGrpSpPr>
          <p:cNvPr id="40" name="Group 112"/>
          <p:cNvGrpSpPr/>
          <p:nvPr/>
        </p:nvGrpSpPr>
        <p:grpSpPr>
          <a:xfrm>
            <a:off x="5125652" y="2075658"/>
            <a:ext cx="359779" cy="337063"/>
            <a:chOff x="5368132" y="3540125"/>
            <a:chExt cx="465138" cy="435769"/>
          </a:xfrm>
          <a:solidFill>
            <a:schemeClr val="bg1"/>
          </a:solidFill>
        </p:grpSpPr>
        <p:sp>
          <p:nvSpPr>
            <p:cNvPr id="41"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2"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43" name="AutoShape 112"/>
          <p:cNvSpPr/>
          <p:nvPr/>
        </p:nvSpPr>
        <p:spPr bwMode="auto">
          <a:xfrm>
            <a:off x="3655372" y="3528025"/>
            <a:ext cx="360363" cy="35877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44" name="组合 43"/>
          <p:cNvGrpSpPr/>
          <p:nvPr/>
        </p:nvGrpSpPr>
        <p:grpSpPr>
          <a:xfrm>
            <a:off x="5193532" y="3528025"/>
            <a:ext cx="246811" cy="359779"/>
            <a:chOff x="2528974" y="2863357"/>
            <a:chExt cx="246811" cy="359779"/>
          </a:xfrm>
          <a:solidFill>
            <a:schemeClr val="bg1"/>
          </a:solidFill>
        </p:grpSpPr>
        <p:sp>
          <p:nvSpPr>
            <p:cNvPr id="45"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6"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47" name="Group 124"/>
          <p:cNvGrpSpPr/>
          <p:nvPr/>
        </p:nvGrpSpPr>
        <p:grpSpPr>
          <a:xfrm>
            <a:off x="3655956" y="2070440"/>
            <a:ext cx="359779" cy="302680"/>
            <a:chOff x="5368132" y="2625725"/>
            <a:chExt cx="465138" cy="391319"/>
          </a:xfrm>
          <a:solidFill>
            <a:schemeClr val="bg1"/>
          </a:solidFill>
        </p:grpSpPr>
        <p:sp>
          <p:nvSpPr>
            <p:cNvPr id="48"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49"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50"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57331" y="505776"/>
            <a:ext cx="1029335" cy="398780"/>
          </a:xfrm>
          <a:prstGeom prst="rect">
            <a:avLst/>
          </a:prstGeom>
          <a:noFill/>
        </p:spPr>
        <p:txBody>
          <a:bodyPr wrap="none" rtlCol="0">
            <a:spAutoFit/>
          </a:bodyPr>
          <a:lstStyle/>
          <a:p>
            <a:pPr lvl="0" algn="ctr" defTabSz="609600">
              <a:defRPr/>
            </a:pPr>
            <a:r>
              <a:rPr kumimoji="1" lang="zh-CN" altLang="en-US" sz="2000" kern="0">
                <a:solidFill>
                  <a:schemeClr val="accent1"/>
                </a:solidFill>
                <a:latin typeface="+mj-ea"/>
                <a:ea typeface="+mj-ea"/>
                <a:cs typeface="+mn-ea"/>
                <a:sym typeface="Calibri" panose="020F0502020204030204" pitchFamily="34" charset="0"/>
              </a:rPr>
              <a:t>Subtitle</a:t>
            </a:r>
            <a:endParaRPr kumimoji="1" lang="zh-CN" altLang="en-US" sz="2000" kern="0">
              <a:solidFill>
                <a:schemeClr val="accent1"/>
              </a:solidFill>
              <a:latin typeface="+mj-ea"/>
              <a:ea typeface="+mj-ea"/>
              <a:cs typeface="+mn-ea"/>
              <a:sym typeface="Calibri" panose="020F0502020204030204" pitchFamily="34" charset="0"/>
            </a:endParaRPr>
          </a:p>
        </p:txBody>
      </p:sp>
      <p:sp>
        <p:nvSpPr>
          <p:cNvPr id="3" name="矩形 2"/>
          <p:cNvSpPr/>
          <p:nvPr/>
        </p:nvSpPr>
        <p:spPr>
          <a:xfrm>
            <a:off x="2746614" y="827482"/>
            <a:ext cx="3650771" cy="309637"/>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cxnSp>
        <p:nvCxnSpPr>
          <p:cNvPr id="4" name="直接连接符 3"/>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9" name="图片占位符 8"/>
          <p:cNvPicPr>
            <a:picLocks noGrp="1" noChangeAspect="1"/>
          </p:cNvPicPr>
          <p:nvPr>
            <p:ph type="pic" sz="quarter" idx="14"/>
          </p:nvPr>
        </p:nvPicPr>
        <p:blipFill>
          <a:blip r:embed="rId1">
            <a:extLst>
              <a:ext uri="{28A0092B-C50C-407E-A947-70E740481C1C}">
                <a14:useLocalDpi xmlns:a14="http://schemas.microsoft.com/office/drawing/2010/main" val="0"/>
              </a:ext>
            </a:extLst>
          </a:blip>
          <a:srcRect t="28683" b="28683"/>
          <a:stretch>
            <a:fillRect/>
          </a:stretch>
        </p:blipFill>
        <p:spPr/>
      </p:pic>
      <p:pic>
        <p:nvPicPr>
          <p:cNvPr id="11" name="图片占位符 10"/>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t="10009" b="10009"/>
          <a:stretch>
            <a:fillRect/>
          </a:stretch>
        </p:blipFill>
        <p:spPr/>
      </p:pic>
      <p:pic>
        <p:nvPicPr>
          <p:cNvPr id="13" name="图片占位符 12"/>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t="26611" b="26611"/>
          <a:stretch>
            <a:fillRect/>
          </a:stretch>
        </p:blipFill>
        <p:spPr/>
      </p:pic>
      <p:sp>
        <p:nvSpPr>
          <p:cNvPr id="62" name="矩形 61"/>
          <p:cNvSpPr/>
          <p:nvPr/>
        </p:nvSpPr>
        <p:spPr>
          <a:xfrm>
            <a:off x="636629" y="3753995"/>
            <a:ext cx="2283675" cy="79438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endParaRPr>
          </a:p>
        </p:txBody>
      </p:sp>
      <p:sp>
        <p:nvSpPr>
          <p:cNvPr id="63" name="矩形 62"/>
          <p:cNvSpPr/>
          <p:nvPr/>
        </p:nvSpPr>
        <p:spPr>
          <a:xfrm>
            <a:off x="1348255" y="3415441"/>
            <a:ext cx="860425" cy="337185"/>
          </a:xfrm>
          <a:prstGeom prst="rect">
            <a:avLst/>
          </a:prstGeom>
        </p:spPr>
        <p:txBody>
          <a:bodyPr wrap="none">
            <a:spAutoFit/>
          </a:bodyPr>
          <a:lstStyle/>
          <a:p>
            <a:pPr lvl="0" algn="ctr" defTabSz="685800">
              <a:defRPr/>
            </a:pPr>
            <a:r>
              <a:rPr lang="zh-CN" altLang="en-US" sz="1600">
                <a:solidFill>
                  <a:schemeClr val="bg1"/>
                </a:solidFill>
                <a:latin typeface="+mj-ea"/>
                <a:ea typeface="+mj-ea"/>
                <a:sym typeface="+mn-lt"/>
              </a:rPr>
              <a:t>Subtitle</a:t>
            </a:r>
            <a:endParaRPr kumimoji="0" lang="zh-CN" altLang="en-US" sz="1600" i="0" u="none" strike="noStrike" kern="1200" cap="none" spc="0" normalizeH="0" baseline="0" noProof="0">
              <a:ln>
                <a:noFill/>
              </a:ln>
              <a:solidFill>
                <a:schemeClr val="bg1"/>
              </a:solidFill>
              <a:effectLst/>
              <a:uLnTx/>
              <a:uFillTx/>
              <a:latin typeface="+mj-ea"/>
              <a:ea typeface="+mj-ea"/>
              <a:sym typeface="+mn-lt"/>
            </a:endParaRPr>
          </a:p>
        </p:txBody>
      </p:sp>
      <p:sp>
        <p:nvSpPr>
          <p:cNvPr id="64" name="矩形 63"/>
          <p:cNvSpPr/>
          <p:nvPr/>
        </p:nvSpPr>
        <p:spPr>
          <a:xfrm>
            <a:off x="3430162" y="2161367"/>
            <a:ext cx="2283675" cy="79438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endParaRPr>
          </a:p>
        </p:txBody>
      </p:sp>
      <p:sp>
        <p:nvSpPr>
          <p:cNvPr id="65" name="矩形 64"/>
          <p:cNvSpPr/>
          <p:nvPr/>
        </p:nvSpPr>
        <p:spPr>
          <a:xfrm>
            <a:off x="4141788" y="1822813"/>
            <a:ext cx="860425" cy="337185"/>
          </a:xfrm>
          <a:prstGeom prst="rect">
            <a:avLst/>
          </a:prstGeom>
        </p:spPr>
        <p:txBody>
          <a:bodyPr wrap="none">
            <a:spAutoFit/>
          </a:bodyPr>
          <a:lstStyle/>
          <a:p>
            <a:pPr lvl="0" algn="ctr" defTabSz="685800">
              <a:defRPr/>
            </a:pPr>
            <a:r>
              <a:rPr lang="zh-CN" altLang="en-US" sz="1600">
                <a:solidFill>
                  <a:schemeClr val="bg1"/>
                </a:solidFill>
                <a:latin typeface="+mj-ea"/>
                <a:ea typeface="+mj-ea"/>
                <a:sym typeface="+mn-lt"/>
              </a:rPr>
              <a:t>Subtitle</a:t>
            </a:r>
            <a:endParaRPr kumimoji="0" lang="zh-CN" altLang="en-US" sz="1600" i="0" u="none" strike="noStrike" kern="1200" cap="none" spc="0" normalizeH="0" baseline="0" noProof="0">
              <a:ln>
                <a:noFill/>
              </a:ln>
              <a:solidFill>
                <a:schemeClr val="bg1"/>
              </a:solidFill>
              <a:effectLst/>
              <a:uLnTx/>
              <a:uFillTx/>
              <a:latin typeface="+mj-ea"/>
              <a:ea typeface="+mj-ea"/>
              <a:sym typeface="+mn-lt"/>
            </a:endParaRPr>
          </a:p>
        </p:txBody>
      </p:sp>
      <p:sp>
        <p:nvSpPr>
          <p:cNvPr id="66" name="矩形 65"/>
          <p:cNvSpPr/>
          <p:nvPr/>
        </p:nvSpPr>
        <p:spPr>
          <a:xfrm>
            <a:off x="6223695" y="3753995"/>
            <a:ext cx="2283675" cy="794385"/>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bg1"/>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bg1"/>
              </a:solidFill>
              <a:effectLst/>
              <a:uLnTx/>
              <a:uFillTx/>
              <a:latin typeface="Calibri Light" panose="020F0302020204030204"/>
              <a:ea typeface="Arial" panose="020B0604020202020204" pitchFamily="34" charset="0"/>
              <a:cs typeface="+mn-ea"/>
              <a:sym typeface="+mn-lt"/>
            </a:endParaRPr>
          </a:p>
        </p:txBody>
      </p:sp>
      <p:sp>
        <p:nvSpPr>
          <p:cNvPr id="67" name="矩形 66"/>
          <p:cNvSpPr/>
          <p:nvPr/>
        </p:nvSpPr>
        <p:spPr>
          <a:xfrm>
            <a:off x="6935321" y="3415441"/>
            <a:ext cx="860425" cy="337185"/>
          </a:xfrm>
          <a:prstGeom prst="rect">
            <a:avLst/>
          </a:prstGeom>
        </p:spPr>
        <p:txBody>
          <a:bodyPr wrap="none">
            <a:spAutoFit/>
          </a:bodyPr>
          <a:lstStyle/>
          <a:p>
            <a:pPr lvl="0" algn="ctr" defTabSz="685800">
              <a:defRPr/>
            </a:pPr>
            <a:r>
              <a:rPr lang="zh-CN" altLang="en-US" sz="1600">
                <a:solidFill>
                  <a:schemeClr val="bg1"/>
                </a:solidFill>
                <a:latin typeface="+mj-ea"/>
                <a:ea typeface="+mj-ea"/>
                <a:sym typeface="+mn-lt"/>
              </a:rPr>
              <a:t>Subtitle</a:t>
            </a:r>
            <a:endParaRPr kumimoji="0" lang="zh-CN" altLang="en-US" sz="1600" i="0" u="none" strike="noStrike" kern="1200" cap="none" spc="0" normalizeH="0" baseline="0" noProof="0">
              <a:ln>
                <a:noFill/>
              </a:ln>
              <a:solidFill>
                <a:schemeClr val="bg1"/>
              </a:solidFill>
              <a:effectLst/>
              <a:uLnTx/>
              <a:uFillTx/>
              <a:latin typeface="+mj-ea"/>
              <a:ea typeface="+mj-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85024" y="558486"/>
            <a:ext cx="8575222" cy="41878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PA_矩形 8"/>
          <p:cNvSpPr/>
          <p:nvPr>
            <p:custDataLst>
              <p:tags r:id="rId1"/>
            </p:custDataLst>
          </p:nvPr>
        </p:nvSpPr>
        <p:spPr>
          <a:xfrm>
            <a:off x="2637155" y="1045210"/>
            <a:ext cx="3728720" cy="521970"/>
          </a:xfrm>
          <a:prstGeom prst="rect">
            <a:avLst/>
          </a:prstGeom>
        </p:spPr>
        <p:txBody>
          <a:bodyPr wrap="square">
            <a:spAutoFit/>
          </a:bodyPr>
          <a:lstStyle/>
          <a:p>
            <a:pPr lvl="0" algn="ctr" defTabSz="685800">
              <a:defRPr/>
            </a:pPr>
            <a:r>
              <a:rPr lang="en-US" altLang="zh-CN" sz="2800" b="1" kern="0">
                <a:solidFill>
                  <a:schemeClr val="accent1"/>
                </a:solidFill>
                <a:latin typeface="+mj-lt"/>
                <a:ea typeface="Arial" panose="020B0604020202020204" pitchFamily="34" charset="0"/>
              </a:rPr>
              <a:t>PROJECT GOAL</a:t>
            </a:r>
            <a:endParaRPr lang="en-US" altLang="zh-CN" sz="2800" b="1" kern="0">
              <a:solidFill>
                <a:schemeClr val="accent1"/>
              </a:solidFill>
              <a:latin typeface="+mj-lt"/>
              <a:ea typeface="Arial" panose="020B0604020202020204" pitchFamily="34" charset="0"/>
            </a:endParaRPr>
          </a:p>
        </p:txBody>
      </p:sp>
      <p:sp>
        <p:nvSpPr>
          <p:cNvPr id="23" name="文本框 22"/>
          <p:cNvSpPr txBox="1"/>
          <p:nvPr/>
        </p:nvSpPr>
        <p:spPr>
          <a:xfrm>
            <a:off x="1545812" y="1852097"/>
            <a:ext cx="944880" cy="368300"/>
          </a:xfrm>
          <a:prstGeom prst="rect">
            <a:avLst/>
          </a:prstGeom>
          <a:noFill/>
        </p:spPr>
        <p:txBody>
          <a:bodyPr wrap="square" rtlCol="0">
            <a:spAutoFit/>
          </a:bodyPr>
          <a:lstStyle/>
          <a:p>
            <a:pPr lvl="0" defTabSz="609600">
              <a:defRPr/>
            </a:pPr>
            <a:r>
              <a:rPr kumimoji="1" lang="zh-CN" altLang="en-US" kern="0">
                <a:solidFill>
                  <a:schemeClr val="accent1"/>
                </a:solidFill>
                <a:latin typeface="+mj-ea"/>
                <a:ea typeface="+mj-ea"/>
                <a:cs typeface="+mn-ea"/>
                <a:sym typeface="Calibri" panose="020F0502020204030204" pitchFamily="34" charset="0"/>
              </a:rPr>
              <a:t>Subtitle</a:t>
            </a:r>
            <a:endParaRPr kumimoji="1" lang="zh-CN" altLang="en-US" kern="0">
              <a:solidFill>
                <a:schemeClr val="accent1"/>
              </a:solidFill>
              <a:latin typeface="+mj-ea"/>
              <a:ea typeface="+mj-ea"/>
              <a:cs typeface="+mn-ea"/>
              <a:sym typeface="Calibri" panose="020F0502020204030204" pitchFamily="34" charset="0"/>
            </a:endParaRPr>
          </a:p>
        </p:txBody>
      </p:sp>
      <p:sp>
        <p:nvSpPr>
          <p:cNvPr id="24" name="矩形 23"/>
          <p:cNvSpPr/>
          <p:nvPr/>
        </p:nvSpPr>
        <p:spPr>
          <a:xfrm>
            <a:off x="1579323" y="2128068"/>
            <a:ext cx="2927700" cy="552011"/>
          </a:xfrm>
          <a:prstGeom prst="rect">
            <a:avLst/>
          </a:prstGeom>
        </p:spPr>
        <p:txBody>
          <a:bodyPr wrap="square">
            <a:spAutoFit/>
          </a:bodyPr>
          <a:lstStyle/>
          <a:p>
            <a:pP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sp>
        <p:nvSpPr>
          <p:cNvPr id="26" name="文本框 25"/>
          <p:cNvSpPr txBox="1"/>
          <p:nvPr/>
        </p:nvSpPr>
        <p:spPr>
          <a:xfrm>
            <a:off x="5454115" y="1807128"/>
            <a:ext cx="944880" cy="368300"/>
          </a:xfrm>
          <a:prstGeom prst="rect">
            <a:avLst/>
          </a:prstGeom>
          <a:noFill/>
        </p:spPr>
        <p:txBody>
          <a:bodyPr wrap="none" rtlCol="0">
            <a:spAutoFit/>
          </a:bodyPr>
          <a:lstStyle/>
          <a:p>
            <a:pPr lvl="0" defTabSz="609600">
              <a:defRPr/>
            </a:pPr>
            <a:r>
              <a:rPr kumimoji="1" lang="zh-CN" altLang="en-US" kern="0">
                <a:solidFill>
                  <a:schemeClr val="accent1"/>
                </a:solidFill>
                <a:latin typeface="+mj-ea"/>
                <a:ea typeface="+mj-ea"/>
                <a:cs typeface="+mn-ea"/>
                <a:sym typeface="Calibri" panose="020F0502020204030204" pitchFamily="34" charset="0"/>
              </a:rPr>
              <a:t>Subtitle</a:t>
            </a:r>
            <a:endParaRPr kumimoji="1" lang="zh-CN" altLang="en-US" kern="0">
              <a:solidFill>
                <a:schemeClr val="accent1"/>
              </a:solidFill>
              <a:latin typeface="+mj-ea"/>
              <a:ea typeface="+mj-ea"/>
              <a:cs typeface="+mn-ea"/>
              <a:sym typeface="Calibri" panose="020F0502020204030204" pitchFamily="34" charset="0"/>
            </a:endParaRPr>
          </a:p>
        </p:txBody>
      </p:sp>
      <p:sp>
        <p:nvSpPr>
          <p:cNvPr id="27" name="矩形 26"/>
          <p:cNvSpPr/>
          <p:nvPr/>
        </p:nvSpPr>
        <p:spPr>
          <a:xfrm>
            <a:off x="5469211" y="2083099"/>
            <a:ext cx="2927700" cy="552011"/>
          </a:xfrm>
          <a:prstGeom prst="rect">
            <a:avLst/>
          </a:prstGeom>
        </p:spPr>
        <p:txBody>
          <a:bodyPr wrap="square">
            <a:spAutoFit/>
          </a:bodyPr>
          <a:lstStyle/>
          <a:p>
            <a:pP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sp>
        <p:nvSpPr>
          <p:cNvPr id="33" name="文本框 32"/>
          <p:cNvSpPr txBox="1"/>
          <p:nvPr/>
        </p:nvSpPr>
        <p:spPr>
          <a:xfrm>
            <a:off x="1530809" y="3240829"/>
            <a:ext cx="944880" cy="368300"/>
          </a:xfrm>
          <a:prstGeom prst="rect">
            <a:avLst/>
          </a:prstGeom>
          <a:noFill/>
        </p:spPr>
        <p:txBody>
          <a:bodyPr wrap="none" rtlCol="0">
            <a:spAutoFit/>
          </a:bodyPr>
          <a:lstStyle/>
          <a:p>
            <a:pPr lvl="0" defTabSz="609600">
              <a:defRPr/>
            </a:pPr>
            <a:r>
              <a:rPr kumimoji="1" lang="zh-CN" altLang="en-US" kern="0">
                <a:solidFill>
                  <a:schemeClr val="accent1"/>
                </a:solidFill>
                <a:latin typeface="+mj-ea"/>
                <a:ea typeface="+mj-ea"/>
                <a:cs typeface="+mn-ea"/>
                <a:sym typeface="Calibri" panose="020F0502020204030204" pitchFamily="34" charset="0"/>
              </a:rPr>
              <a:t>Subtitle</a:t>
            </a:r>
            <a:endParaRPr kumimoji="1" lang="zh-CN" altLang="en-US" kern="0">
              <a:solidFill>
                <a:schemeClr val="accent1"/>
              </a:solidFill>
              <a:latin typeface="+mj-ea"/>
              <a:ea typeface="+mj-ea"/>
              <a:cs typeface="+mn-ea"/>
              <a:sym typeface="Calibri" panose="020F0502020204030204" pitchFamily="34" charset="0"/>
            </a:endParaRPr>
          </a:p>
        </p:txBody>
      </p:sp>
      <p:sp>
        <p:nvSpPr>
          <p:cNvPr id="35" name="矩形 34"/>
          <p:cNvSpPr/>
          <p:nvPr/>
        </p:nvSpPr>
        <p:spPr>
          <a:xfrm>
            <a:off x="1545905" y="3516800"/>
            <a:ext cx="2927700" cy="552011"/>
          </a:xfrm>
          <a:prstGeom prst="rect">
            <a:avLst/>
          </a:prstGeom>
        </p:spPr>
        <p:txBody>
          <a:bodyPr wrap="square">
            <a:spAutoFit/>
          </a:bodyPr>
          <a:lstStyle/>
          <a:p>
            <a:pP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sp>
        <p:nvSpPr>
          <p:cNvPr id="42" name="文本框 41"/>
          <p:cNvSpPr txBox="1"/>
          <p:nvPr/>
        </p:nvSpPr>
        <p:spPr>
          <a:xfrm>
            <a:off x="5420697" y="3195860"/>
            <a:ext cx="944880" cy="368300"/>
          </a:xfrm>
          <a:prstGeom prst="rect">
            <a:avLst/>
          </a:prstGeom>
          <a:noFill/>
        </p:spPr>
        <p:txBody>
          <a:bodyPr wrap="none" rtlCol="0">
            <a:spAutoFit/>
          </a:bodyPr>
          <a:lstStyle/>
          <a:p>
            <a:pPr lvl="0" defTabSz="609600">
              <a:defRPr/>
            </a:pPr>
            <a:r>
              <a:rPr kumimoji="1" lang="zh-CN" altLang="en-US" kern="0">
                <a:solidFill>
                  <a:schemeClr val="accent1"/>
                </a:solidFill>
                <a:latin typeface="+mj-ea"/>
                <a:ea typeface="+mj-ea"/>
                <a:cs typeface="+mn-ea"/>
                <a:sym typeface="Calibri" panose="020F0502020204030204" pitchFamily="34" charset="0"/>
              </a:rPr>
              <a:t>Subtitle</a:t>
            </a:r>
            <a:endParaRPr kumimoji="1" lang="zh-CN" altLang="en-US" kern="0">
              <a:solidFill>
                <a:schemeClr val="accent1"/>
              </a:solidFill>
              <a:latin typeface="+mj-ea"/>
              <a:ea typeface="+mj-ea"/>
              <a:cs typeface="+mn-ea"/>
              <a:sym typeface="Calibri" panose="020F0502020204030204" pitchFamily="34" charset="0"/>
            </a:endParaRPr>
          </a:p>
        </p:txBody>
      </p:sp>
      <p:sp>
        <p:nvSpPr>
          <p:cNvPr id="43" name="矩形 42"/>
          <p:cNvSpPr/>
          <p:nvPr/>
        </p:nvSpPr>
        <p:spPr>
          <a:xfrm>
            <a:off x="5435793" y="3471831"/>
            <a:ext cx="2927700" cy="552011"/>
          </a:xfrm>
          <a:prstGeom prst="rect">
            <a:avLst/>
          </a:prstGeom>
        </p:spPr>
        <p:txBody>
          <a:bodyPr wrap="square">
            <a:spAutoFit/>
          </a:bodyPr>
          <a:lstStyle/>
          <a:p>
            <a:pP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grpSp>
        <p:nvGrpSpPr>
          <p:cNvPr id="12" name="组合 11"/>
          <p:cNvGrpSpPr/>
          <p:nvPr/>
        </p:nvGrpSpPr>
        <p:grpSpPr>
          <a:xfrm>
            <a:off x="957286" y="1945423"/>
            <a:ext cx="552011" cy="583565"/>
            <a:chOff x="957286" y="1945423"/>
            <a:chExt cx="552011" cy="583565"/>
          </a:xfrm>
        </p:grpSpPr>
        <p:sp>
          <p:nvSpPr>
            <p:cNvPr id="11" name="椭圆 10"/>
            <p:cNvSpPr/>
            <p:nvPr/>
          </p:nvSpPr>
          <p:spPr>
            <a:xfrm>
              <a:off x="957286" y="1961805"/>
              <a:ext cx="552011" cy="55201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PA_矩形 7"/>
            <p:cNvSpPr/>
            <p:nvPr>
              <p:custDataLst>
                <p:tags r:id="rId2"/>
              </p:custDataLst>
            </p:nvPr>
          </p:nvSpPr>
          <p:spPr>
            <a:xfrm>
              <a:off x="1028822" y="1945423"/>
              <a:ext cx="408940" cy="583565"/>
            </a:xfrm>
            <a:prstGeom prst="rect">
              <a:avLst/>
            </a:prstGeom>
          </p:spPr>
          <p:txBody>
            <a:bodyPr wrap="none">
              <a:spAutoFit/>
            </a:bodyPr>
            <a:lstStyle/>
            <a:p>
              <a:pPr lvl="0" algn="ctr" defTabSz="685800">
                <a:defRPr/>
              </a:pPr>
              <a:r>
                <a:rPr lang="en-US" altLang="zh-CN" sz="3200" kern="0">
                  <a:solidFill>
                    <a:schemeClr val="bg1"/>
                  </a:solidFill>
                  <a:latin typeface="+mj-ea"/>
                  <a:ea typeface="+mj-ea"/>
                </a:rPr>
                <a:t>1</a:t>
              </a:r>
              <a:endParaRPr lang="en-US" altLang="zh-CN" sz="3200" kern="0">
                <a:solidFill>
                  <a:schemeClr val="bg1"/>
                </a:solidFill>
                <a:latin typeface="+mj-ea"/>
                <a:ea typeface="+mj-ea"/>
              </a:endParaRPr>
            </a:p>
          </p:txBody>
        </p:sp>
      </p:grpSp>
      <p:grpSp>
        <p:nvGrpSpPr>
          <p:cNvPr id="50" name="组合 49"/>
          <p:cNvGrpSpPr/>
          <p:nvPr/>
        </p:nvGrpSpPr>
        <p:grpSpPr>
          <a:xfrm>
            <a:off x="4847174" y="1900729"/>
            <a:ext cx="552011" cy="583565"/>
            <a:chOff x="957286" y="1943948"/>
            <a:chExt cx="552011" cy="583565"/>
          </a:xfrm>
        </p:grpSpPr>
        <p:sp>
          <p:nvSpPr>
            <p:cNvPr id="51" name="椭圆 50"/>
            <p:cNvSpPr/>
            <p:nvPr/>
          </p:nvSpPr>
          <p:spPr>
            <a:xfrm>
              <a:off x="957286" y="1961805"/>
              <a:ext cx="552011" cy="5520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PA_矩形 7"/>
            <p:cNvSpPr/>
            <p:nvPr>
              <p:custDataLst>
                <p:tags r:id="rId3"/>
              </p:custDataLst>
            </p:nvPr>
          </p:nvSpPr>
          <p:spPr>
            <a:xfrm>
              <a:off x="1028822" y="1943948"/>
              <a:ext cx="408940" cy="583565"/>
            </a:xfrm>
            <a:prstGeom prst="rect">
              <a:avLst/>
            </a:prstGeom>
          </p:spPr>
          <p:txBody>
            <a:bodyPr wrap="none">
              <a:spAutoFit/>
            </a:bodyPr>
            <a:lstStyle/>
            <a:p>
              <a:pPr lvl="0" algn="ctr" defTabSz="685800">
                <a:defRPr/>
              </a:pPr>
              <a:r>
                <a:rPr lang="en-US" altLang="zh-CN" sz="3200" kern="0">
                  <a:solidFill>
                    <a:schemeClr val="bg1"/>
                  </a:solidFill>
                  <a:latin typeface="+mj-ea"/>
                  <a:ea typeface="+mj-ea"/>
                </a:rPr>
                <a:t>2</a:t>
              </a:r>
              <a:endParaRPr lang="en-US" altLang="zh-CN" sz="3200" kern="0">
                <a:solidFill>
                  <a:schemeClr val="bg1"/>
                </a:solidFill>
                <a:latin typeface="+mj-ea"/>
                <a:ea typeface="+mj-ea"/>
              </a:endParaRPr>
            </a:p>
          </p:txBody>
        </p:sp>
      </p:grpSp>
      <p:grpSp>
        <p:nvGrpSpPr>
          <p:cNvPr id="53" name="组合 52"/>
          <p:cNvGrpSpPr/>
          <p:nvPr/>
        </p:nvGrpSpPr>
        <p:grpSpPr>
          <a:xfrm>
            <a:off x="957286" y="3242911"/>
            <a:ext cx="552011" cy="583565"/>
            <a:chOff x="957286" y="1947505"/>
            <a:chExt cx="552011" cy="583565"/>
          </a:xfrm>
        </p:grpSpPr>
        <p:sp>
          <p:nvSpPr>
            <p:cNvPr id="54" name="椭圆 53"/>
            <p:cNvSpPr/>
            <p:nvPr/>
          </p:nvSpPr>
          <p:spPr>
            <a:xfrm>
              <a:off x="957286" y="1961805"/>
              <a:ext cx="552011" cy="55201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PA_矩形 7"/>
            <p:cNvSpPr/>
            <p:nvPr>
              <p:custDataLst>
                <p:tags r:id="rId4"/>
              </p:custDataLst>
            </p:nvPr>
          </p:nvSpPr>
          <p:spPr>
            <a:xfrm>
              <a:off x="1025613" y="1947505"/>
              <a:ext cx="408940" cy="583565"/>
            </a:xfrm>
            <a:prstGeom prst="rect">
              <a:avLst/>
            </a:prstGeom>
          </p:spPr>
          <p:txBody>
            <a:bodyPr wrap="none">
              <a:spAutoFit/>
            </a:bodyPr>
            <a:lstStyle/>
            <a:p>
              <a:pPr lvl="0" algn="ctr" defTabSz="685800">
                <a:defRPr/>
              </a:pPr>
              <a:r>
                <a:rPr lang="en-US" altLang="zh-CN" sz="3200" kern="0">
                  <a:solidFill>
                    <a:schemeClr val="bg1"/>
                  </a:solidFill>
                  <a:latin typeface="+mj-ea"/>
                  <a:ea typeface="+mj-ea"/>
                </a:rPr>
                <a:t>3</a:t>
              </a:r>
              <a:endParaRPr lang="en-US" altLang="zh-CN" sz="3200" kern="0">
                <a:solidFill>
                  <a:schemeClr val="bg1"/>
                </a:solidFill>
                <a:latin typeface="+mj-ea"/>
                <a:ea typeface="+mj-ea"/>
              </a:endParaRPr>
            </a:p>
          </p:txBody>
        </p:sp>
      </p:grpSp>
      <p:grpSp>
        <p:nvGrpSpPr>
          <p:cNvPr id="56" name="组合 55"/>
          <p:cNvGrpSpPr/>
          <p:nvPr/>
        </p:nvGrpSpPr>
        <p:grpSpPr>
          <a:xfrm>
            <a:off x="4847174" y="3213992"/>
            <a:ext cx="552011" cy="585973"/>
            <a:chOff x="957286" y="1961805"/>
            <a:chExt cx="552011" cy="585973"/>
          </a:xfrm>
        </p:grpSpPr>
        <p:sp>
          <p:nvSpPr>
            <p:cNvPr id="57" name="椭圆 56"/>
            <p:cNvSpPr/>
            <p:nvPr/>
          </p:nvSpPr>
          <p:spPr>
            <a:xfrm>
              <a:off x="957286" y="1961805"/>
              <a:ext cx="552011" cy="552011"/>
            </a:xfrm>
            <a:prstGeom prst="ellipse">
              <a:avLst/>
            </a:prstGeom>
            <a:solidFill>
              <a:srgbClr val="B0B1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PA_矩形 7"/>
            <p:cNvSpPr/>
            <p:nvPr>
              <p:custDataLst>
                <p:tags r:id="rId5"/>
              </p:custDataLst>
            </p:nvPr>
          </p:nvSpPr>
          <p:spPr>
            <a:xfrm>
              <a:off x="1011714" y="1964213"/>
              <a:ext cx="408940" cy="583565"/>
            </a:xfrm>
            <a:prstGeom prst="rect">
              <a:avLst/>
            </a:prstGeom>
          </p:spPr>
          <p:txBody>
            <a:bodyPr wrap="none">
              <a:spAutoFit/>
            </a:bodyPr>
            <a:lstStyle/>
            <a:p>
              <a:pPr lvl="0" algn="ctr" defTabSz="685800">
                <a:defRPr/>
              </a:pPr>
              <a:r>
                <a:rPr lang="en-US" altLang="zh-CN" sz="3200" kern="0">
                  <a:solidFill>
                    <a:schemeClr val="bg1"/>
                  </a:solidFill>
                  <a:latin typeface="+mj-ea"/>
                  <a:ea typeface="+mj-ea"/>
                </a:rPr>
                <a:t>4</a:t>
              </a:r>
              <a:endParaRPr lang="en-US" altLang="zh-CN" sz="3200" kern="0">
                <a:solidFill>
                  <a:schemeClr val="bg1"/>
                </a:solidFill>
                <a:latin typeface="+mj-ea"/>
                <a:ea typeface="+mj-ea"/>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57331" y="505776"/>
            <a:ext cx="1029335" cy="398780"/>
          </a:xfrm>
          <a:prstGeom prst="rect">
            <a:avLst/>
          </a:prstGeom>
          <a:noFill/>
        </p:spPr>
        <p:txBody>
          <a:bodyPr wrap="none" rtlCol="0">
            <a:spAutoFit/>
          </a:bodyPr>
          <a:lstStyle/>
          <a:p>
            <a:pPr lvl="0" algn="ctr" defTabSz="609600">
              <a:defRPr/>
            </a:pPr>
            <a:r>
              <a:rPr kumimoji="1" lang="zh-CN" altLang="en-US" sz="2000" kern="0">
                <a:solidFill>
                  <a:schemeClr val="accent1"/>
                </a:solidFill>
                <a:latin typeface="+mj-ea"/>
                <a:ea typeface="+mj-ea"/>
                <a:cs typeface="+mn-ea"/>
                <a:sym typeface="Calibri" panose="020F0502020204030204" pitchFamily="34" charset="0"/>
              </a:rPr>
              <a:t>Subtitle</a:t>
            </a:r>
            <a:endParaRPr kumimoji="1" lang="zh-CN" altLang="en-US" sz="2000" kern="0">
              <a:solidFill>
                <a:schemeClr val="accent1"/>
              </a:solidFill>
              <a:latin typeface="+mj-ea"/>
              <a:ea typeface="+mj-ea"/>
              <a:cs typeface="+mn-ea"/>
              <a:sym typeface="Calibri" panose="020F0502020204030204" pitchFamily="34" charset="0"/>
            </a:endParaRPr>
          </a:p>
        </p:txBody>
      </p:sp>
      <p:sp>
        <p:nvSpPr>
          <p:cNvPr id="3" name="矩形 2"/>
          <p:cNvSpPr/>
          <p:nvPr/>
        </p:nvSpPr>
        <p:spPr>
          <a:xfrm>
            <a:off x="2746614" y="827482"/>
            <a:ext cx="3650771" cy="309637"/>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cxnSp>
        <p:nvCxnSpPr>
          <p:cNvPr id="4" name="直接连接符 3"/>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545494" y="3673889"/>
            <a:ext cx="1864543" cy="1036759"/>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22" name="矩形 21"/>
          <p:cNvSpPr/>
          <p:nvPr/>
        </p:nvSpPr>
        <p:spPr>
          <a:xfrm>
            <a:off x="1020008" y="3345103"/>
            <a:ext cx="860425" cy="337185"/>
          </a:xfrm>
          <a:prstGeom prst="rect">
            <a:avLst/>
          </a:prstGeom>
        </p:spPr>
        <p:txBody>
          <a:bodyPr wrap="none">
            <a:spAutoFit/>
          </a:bodyPr>
          <a:lstStyle/>
          <a:p>
            <a:pPr lvl="0" algn="ctr"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sp>
        <p:nvSpPr>
          <p:cNvPr id="23" name="矩形 22"/>
          <p:cNvSpPr/>
          <p:nvPr/>
        </p:nvSpPr>
        <p:spPr>
          <a:xfrm>
            <a:off x="2618134" y="3673889"/>
            <a:ext cx="1864543" cy="1036759"/>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24" name="矩形 23"/>
          <p:cNvSpPr/>
          <p:nvPr/>
        </p:nvSpPr>
        <p:spPr>
          <a:xfrm>
            <a:off x="3136481" y="3345103"/>
            <a:ext cx="860425" cy="337185"/>
          </a:xfrm>
          <a:prstGeom prst="rect">
            <a:avLst/>
          </a:prstGeom>
        </p:spPr>
        <p:txBody>
          <a:bodyPr wrap="none">
            <a:spAutoFit/>
          </a:bodyPr>
          <a:lstStyle/>
          <a:p>
            <a:pPr lvl="0" algn="ctr" defTabSz="685800">
              <a:defRPr/>
            </a:pPr>
            <a:r>
              <a:rPr lang="zh-CN" altLang="en-US" sz="1600">
                <a:solidFill>
                  <a:schemeClr val="accent2"/>
                </a:solidFill>
                <a:latin typeface="+mj-ea"/>
                <a:ea typeface="+mj-ea"/>
                <a:sym typeface="+mn-lt"/>
              </a:rPr>
              <a:t>Subtitle</a:t>
            </a:r>
            <a:endParaRPr kumimoji="0" lang="zh-CN" altLang="en-US" sz="1600" i="0" u="none" strike="noStrike" kern="1200" cap="none" spc="0" normalizeH="0" baseline="0" noProof="0">
              <a:ln>
                <a:noFill/>
              </a:ln>
              <a:solidFill>
                <a:schemeClr val="accent2"/>
              </a:solidFill>
              <a:effectLst/>
              <a:uLnTx/>
              <a:uFillTx/>
              <a:latin typeface="+mj-ea"/>
              <a:ea typeface="+mj-ea"/>
              <a:sym typeface="+mn-lt"/>
            </a:endParaRPr>
          </a:p>
        </p:txBody>
      </p:sp>
      <p:sp>
        <p:nvSpPr>
          <p:cNvPr id="25" name="矩形 24"/>
          <p:cNvSpPr/>
          <p:nvPr/>
        </p:nvSpPr>
        <p:spPr>
          <a:xfrm>
            <a:off x="4661324" y="3673889"/>
            <a:ext cx="1864543" cy="1036759"/>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26" name="矩形 25"/>
          <p:cNvSpPr/>
          <p:nvPr/>
        </p:nvSpPr>
        <p:spPr>
          <a:xfrm>
            <a:off x="5186251" y="3345103"/>
            <a:ext cx="860425" cy="337185"/>
          </a:xfrm>
          <a:prstGeom prst="rect">
            <a:avLst/>
          </a:prstGeom>
        </p:spPr>
        <p:txBody>
          <a:bodyPr wrap="none">
            <a:spAutoFit/>
          </a:bodyPr>
          <a:lstStyle/>
          <a:p>
            <a:pPr lvl="0" algn="ctr"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sp>
        <p:nvSpPr>
          <p:cNvPr id="27" name="矩形 26"/>
          <p:cNvSpPr/>
          <p:nvPr/>
        </p:nvSpPr>
        <p:spPr>
          <a:xfrm>
            <a:off x="6571603" y="3683657"/>
            <a:ext cx="1864543" cy="1036759"/>
          </a:xfrm>
          <a:prstGeom prst="rect">
            <a:avLst/>
          </a:prstGeom>
        </p:spPr>
        <p:txBody>
          <a:bodyPr wrap="square">
            <a:spAutoFit/>
          </a:bodyPr>
          <a:lstStyle/>
          <a:p>
            <a:pPr marL="0" marR="0" lvl="0" indent="0" algn="ct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65000"/>
                  <a:lumOff val="35000"/>
                </a:schemeClr>
              </a:solidFill>
              <a:effectLst/>
              <a:uLnTx/>
              <a:uFillTx/>
              <a:latin typeface="Calibri Light" panose="020F0302020204030204"/>
              <a:ea typeface="Arial" panose="020B0604020202020204" pitchFamily="34" charset="0"/>
              <a:cs typeface="+mn-ea"/>
              <a:sym typeface="+mn-lt"/>
            </a:endParaRPr>
          </a:p>
        </p:txBody>
      </p:sp>
      <p:sp>
        <p:nvSpPr>
          <p:cNvPr id="28" name="矩形 27"/>
          <p:cNvSpPr/>
          <p:nvPr/>
        </p:nvSpPr>
        <p:spPr>
          <a:xfrm>
            <a:off x="7078339" y="3345103"/>
            <a:ext cx="860425" cy="337185"/>
          </a:xfrm>
          <a:prstGeom prst="rect">
            <a:avLst/>
          </a:prstGeom>
        </p:spPr>
        <p:txBody>
          <a:bodyPr wrap="none">
            <a:spAutoFit/>
          </a:bodyPr>
          <a:lstStyle/>
          <a:p>
            <a:pPr lvl="0" algn="ctr" defTabSz="685800">
              <a:defRPr/>
            </a:pPr>
            <a:r>
              <a:rPr lang="zh-CN" altLang="en-US" sz="1600">
                <a:solidFill>
                  <a:schemeClr val="accent2"/>
                </a:solidFill>
                <a:latin typeface="+mj-ea"/>
                <a:ea typeface="+mj-ea"/>
                <a:sym typeface="+mn-lt"/>
              </a:rPr>
              <a:t>Subtitle</a:t>
            </a:r>
            <a:endParaRPr kumimoji="0" lang="zh-CN" altLang="en-US" sz="1600" i="0" u="none" strike="noStrike" kern="1200" cap="none" spc="0" normalizeH="0" baseline="0" noProof="0">
              <a:ln>
                <a:noFill/>
              </a:ln>
              <a:solidFill>
                <a:schemeClr val="accent2"/>
              </a:solidFill>
              <a:effectLst/>
              <a:uLnTx/>
              <a:uFillTx/>
              <a:latin typeface="+mj-ea"/>
              <a:ea typeface="+mj-ea"/>
              <a:sym typeface="+mn-lt"/>
            </a:endParaRPr>
          </a:p>
        </p:txBody>
      </p:sp>
      <p:sp>
        <p:nvSpPr>
          <p:cNvPr id="37" name="Line 55"/>
          <p:cNvSpPr>
            <a:spLocks noChangeShapeType="1"/>
          </p:cNvSpPr>
          <p:nvPr/>
        </p:nvSpPr>
        <p:spPr bwMode="auto">
          <a:xfrm>
            <a:off x="1450221" y="2816489"/>
            <a:ext cx="0" cy="482600"/>
          </a:xfrm>
          <a:prstGeom prst="line">
            <a:avLst/>
          </a:prstGeom>
          <a:noFill/>
          <a:ln w="6350">
            <a:solidFill>
              <a:schemeClr val="bg1">
                <a:lumMod val="50000"/>
              </a:schemeClr>
            </a:solidFill>
            <a:miter lim="800000"/>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38" name="Line 58"/>
          <p:cNvSpPr>
            <a:spLocks noChangeShapeType="1"/>
          </p:cNvSpPr>
          <p:nvPr/>
        </p:nvSpPr>
        <p:spPr bwMode="auto">
          <a:xfrm>
            <a:off x="3555246" y="2816489"/>
            <a:ext cx="0" cy="482600"/>
          </a:xfrm>
          <a:prstGeom prst="line">
            <a:avLst/>
          </a:prstGeom>
          <a:noFill/>
          <a:ln w="6350">
            <a:solidFill>
              <a:schemeClr val="bg1">
                <a:lumMod val="50000"/>
              </a:schemeClr>
            </a:solidFill>
            <a:miter lim="800000"/>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39" name="Line 61"/>
          <p:cNvSpPr>
            <a:spLocks noChangeShapeType="1"/>
          </p:cNvSpPr>
          <p:nvPr/>
        </p:nvSpPr>
        <p:spPr bwMode="auto">
          <a:xfrm>
            <a:off x="5593596" y="2816489"/>
            <a:ext cx="0" cy="482600"/>
          </a:xfrm>
          <a:prstGeom prst="line">
            <a:avLst/>
          </a:prstGeom>
          <a:noFill/>
          <a:ln w="6350">
            <a:solidFill>
              <a:schemeClr val="bg1">
                <a:lumMod val="50000"/>
              </a:schemeClr>
            </a:solidFill>
            <a:miter lim="800000"/>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40" name="Line 64"/>
          <p:cNvSpPr>
            <a:spLocks noChangeShapeType="1"/>
          </p:cNvSpPr>
          <p:nvPr/>
        </p:nvSpPr>
        <p:spPr bwMode="auto">
          <a:xfrm>
            <a:off x="7557334" y="2816489"/>
            <a:ext cx="0" cy="482600"/>
          </a:xfrm>
          <a:prstGeom prst="line">
            <a:avLst/>
          </a:prstGeom>
          <a:noFill/>
          <a:ln w="6350">
            <a:solidFill>
              <a:schemeClr val="bg1">
                <a:lumMod val="50000"/>
              </a:schemeClr>
            </a:solidFill>
            <a:miter lim="800000"/>
            <a:tailEnd type="oval" w="sm" len="sm"/>
          </a:ln>
          <a:extLst>
            <a:ext uri="{909E8E84-426E-40DD-AFC4-6F175D3DCCD1}">
              <a14:hiddenFill xmlns:a14="http://schemas.microsoft.com/office/drawing/2010/main">
                <a:noFill/>
              </a14:hiddenFill>
            </a:ext>
          </a:extLst>
        </p:spPr>
        <p:txBody>
          <a:bodyPr/>
          <a:lstStyle/>
          <a:p>
            <a:endParaRPr lang="zh-CN" altLang="en-US"/>
          </a:p>
        </p:txBody>
      </p:sp>
      <p:sp>
        <p:nvSpPr>
          <p:cNvPr id="41" name="Oval 65"/>
          <p:cNvSpPr>
            <a:spLocks noChangeArrowheads="1"/>
          </p:cNvSpPr>
          <p:nvPr/>
        </p:nvSpPr>
        <p:spPr bwMode="auto">
          <a:xfrm>
            <a:off x="7144895" y="1768875"/>
            <a:ext cx="830054" cy="828639"/>
          </a:xfrm>
          <a:prstGeom prst="ellipse">
            <a:avLst/>
          </a:prstGeom>
          <a:solidFill>
            <a:schemeClr val="accent2"/>
          </a:solidFill>
          <a:ln>
            <a:noFill/>
          </a:ln>
        </p:spPr>
        <p:txBody>
          <a:bodyPr/>
          <a:lstStyle/>
          <a:p>
            <a:endParaRPr lang="zh-CN" altLang="en-US"/>
          </a:p>
        </p:txBody>
      </p:sp>
      <p:sp>
        <p:nvSpPr>
          <p:cNvPr id="42" name="Freeform 66"/>
          <p:cNvSpPr/>
          <p:nvPr/>
        </p:nvSpPr>
        <p:spPr bwMode="auto">
          <a:xfrm>
            <a:off x="6907333" y="1247087"/>
            <a:ext cx="1360328" cy="1589404"/>
          </a:xfrm>
          <a:custGeom>
            <a:avLst/>
            <a:gdLst>
              <a:gd name="T0" fmla="*/ 526 w 586"/>
              <a:gd name="T1" fmla="*/ 0 h 685"/>
              <a:gd name="T2" fmla="*/ 467 w 586"/>
              <a:gd name="T3" fmla="*/ 119 h 685"/>
              <a:gd name="T4" fmla="*/ 490 w 586"/>
              <a:gd name="T5" fmla="*/ 119 h 685"/>
              <a:gd name="T6" fmla="*/ 490 w 586"/>
              <a:gd name="T7" fmla="*/ 403 h 685"/>
              <a:gd name="T8" fmla="*/ 281 w 586"/>
              <a:gd name="T9" fmla="*/ 613 h 685"/>
              <a:gd name="T10" fmla="*/ 72 w 586"/>
              <a:gd name="T11" fmla="*/ 403 h 685"/>
              <a:gd name="T12" fmla="*/ 0 w 586"/>
              <a:gd name="T13" fmla="*/ 403 h 685"/>
              <a:gd name="T14" fmla="*/ 281 w 586"/>
              <a:gd name="T15" fmla="*/ 685 h 685"/>
              <a:gd name="T16" fmla="*/ 562 w 586"/>
              <a:gd name="T17" fmla="*/ 403 h 685"/>
              <a:gd name="T18" fmla="*/ 562 w 586"/>
              <a:gd name="T19" fmla="*/ 119 h 685"/>
              <a:gd name="T20" fmla="*/ 586 w 586"/>
              <a:gd name="T21" fmla="*/ 119 h 685"/>
              <a:gd name="T22" fmla="*/ 526 w 586"/>
              <a:gd name="T23" fmla="*/ 0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6" h="685">
                <a:moveTo>
                  <a:pt x="526" y="0"/>
                </a:moveTo>
                <a:cubicBezTo>
                  <a:pt x="467" y="119"/>
                  <a:pt x="467" y="119"/>
                  <a:pt x="467" y="119"/>
                </a:cubicBezTo>
                <a:cubicBezTo>
                  <a:pt x="490" y="119"/>
                  <a:pt x="490" y="119"/>
                  <a:pt x="490" y="119"/>
                </a:cubicBezTo>
                <a:cubicBezTo>
                  <a:pt x="490" y="403"/>
                  <a:pt x="490" y="403"/>
                  <a:pt x="490" y="403"/>
                </a:cubicBezTo>
                <a:cubicBezTo>
                  <a:pt x="490" y="519"/>
                  <a:pt x="397" y="613"/>
                  <a:pt x="281" y="613"/>
                </a:cubicBezTo>
                <a:cubicBezTo>
                  <a:pt x="165" y="613"/>
                  <a:pt x="72" y="519"/>
                  <a:pt x="72" y="403"/>
                </a:cubicBezTo>
                <a:cubicBezTo>
                  <a:pt x="0" y="403"/>
                  <a:pt x="0" y="403"/>
                  <a:pt x="0" y="403"/>
                </a:cubicBezTo>
                <a:cubicBezTo>
                  <a:pt x="0" y="559"/>
                  <a:pt x="126" y="685"/>
                  <a:pt x="281" y="685"/>
                </a:cubicBezTo>
                <a:cubicBezTo>
                  <a:pt x="436" y="685"/>
                  <a:pt x="562" y="559"/>
                  <a:pt x="562" y="403"/>
                </a:cubicBezTo>
                <a:cubicBezTo>
                  <a:pt x="562" y="119"/>
                  <a:pt x="562" y="119"/>
                  <a:pt x="562" y="119"/>
                </a:cubicBezTo>
                <a:cubicBezTo>
                  <a:pt x="586" y="119"/>
                  <a:pt x="586" y="119"/>
                  <a:pt x="586" y="119"/>
                </a:cubicBezTo>
                <a:lnTo>
                  <a:pt x="526" y="0"/>
                </a:lnTo>
                <a:close/>
              </a:path>
            </a:pathLst>
          </a:custGeom>
          <a:solidFill>
            <a:schemeClr val="accent2"/>
          </a:solidFill>
          <a:ln>
            <a:noFill/>
          </a:ln>
        </p:spPr>
        <p:txBody>
          <a:bodyPr/>
          <a:lstStyle/>
          <a:p>
            <a:endParaRPr lang="zh-CN" altLang="en-US"/>
          </a:p>
        </p:txBody>
      </p:sp>
      <p:sp>
        <p:nvSpPr>
          <p:cNvPr id="44" name="Oval 56"/>
          <p:cNvSpPr>
            <a:spLocks noChangeArrowheads="1"/>
          </p:cNvSpPr>
          <p:nvPr/>
        </p:nvSpPr>
        <p:spPr bwMode="auto">
          <a:xfrm>
            <a:off x="1037956" y="1768875"/>
            <a:ext cx="831469" cy="828639"/>
          </a:xfrm>
          <a:prstGeom prst="ellipse">
            <a:avLst/>
          </a:prstGeom>
          <a:solidFill>
            <a:schemeClr val="accent1"/>
          </a:solidFill>
          <a:ln>
            <a:noFill/>
          </a:ln>
        </p:spPr>
        <p:txBody>
          <a:bodyPr/>
          <a:lstStyle/>
          <a:p>
            <a:endParaRPr lang="zh-CN" altLang="en-US"/>
          </a:p>
        </p:txBody>
      </p:sp>
      <p:sp>
        <p:nvSpPr>
          <p:cNvPr id="45" name="Freeform 57"/>
          <p:cNvSpPr/>
          <p:nvPr/>
        </p:nvSpPr>
        <p:spPr bwMode="auto">
          <a:xfrm>
            <a:off x="801808" y="1247087"/>
            <a:ext cx="1360328" cy="1589404"/>
          </a:xfrm>
          <a:custGeom>
            <a:avLst/>
            <a:gdLst>
              <a:gd name="T0" fmla="*/ 526 w 586"/>
              <a:gd name="T1" fmla="*/ 0 h 685"/>
              <a:gd name="T2" fmla="*/ 467 w 586"/>
              <a:gd name="T3" fmla="*/ 119 h 685"/>
              <a:gd name="T4" fmla="*/ 490 w 586"/>
              <a:gd name="T5" fmla="*/ 119 h 685"/>
              <a:gd name="T6" fmla="*/ 490 w 586"/>
              <a:gd name="T7" fmla="*/ 403 h 685"/>
              <a:gd name="T8" fmla="*/ 281 w 586"/>
              <a:gd name="T9" fmla="*/ 613 h 685"/>
              <a:gd name="T10" fmla="*/ 72 w 586"/>
              <a:gd name="T11" fmla="*/ 403 h 685"/>
              <a:gd name="T12" fmla="*/ 0 w 586"/>
              <a:gd name="T13" fmla="*/ 403 h 685"/>
              <a:gd name="T14" fmla="*/ 281 w 586"/>
              <a:gd name="T15" fmla="*/ 685 h 685"/>
              <a:gd name="T16" fmla="*/ 562 w 586"/>
              <a:gd name="T17" fmla="*/ 403 h 685"/>
              <a:gd name="T18" fmla="*/ 562 w 586"/>
              <a:gd name="T19" fmla="*/ 119 h 685"/>
              <a:gd name="T20" fmla="*/ 586 w 586"/>
              <a:gd name="T21" fmla="*/ 119 h 685"/>
              <a:gd name="T22" fmla="*/ 526 w 586"/>
              <a:gd name="T23" fmla="*/ 0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6" h="685">
                <a:moveTo>
                  <a:pt x="526" y="0"/>
                </a:moveTo>
                <a:cubicBezTo>
                  <a:pt x="467" y="119"/>
                  <a:pt x="467" y="119"/>
                  <a:pt x="467" y="119"/>
                </a:cubicBezTo>
                <a:cubicBezTo>
                  <a:pt x="490" y="119"/>
                  <a:pt x="490" y="119"/>
                  <a:pt x="490" y="119"/>
                </a:cubicBezTo>
                <a:cubicBezTo>
                  <a:pt x="490" y="403"/>
                  <a:pt x="490" y="403"/>
                  <a:pt x="490" y="403"/>
                </a:cubicBezTo>
                <a:cubicBezTo>
                  <a:pt x="490" y="519"/>
                  <a:pt x="397" y="613"/>
                  <a:pt x="281" y="613"/>
                </a:cubicBezTo>
                <a:cubicBezTo>
                  <a:pt x="165" y="613"/>
                  <a:pt x="72" y="519"/>
                  <a:pt x="72" y="403"/>
                </a:cubicBezTo>
                <a:cubicBezTo>
                  <a:pt x="0" y="403"/>
                  <a:pt x="0" y="403"/>
                  <a:pt x="0" y="403"/>
                </a:cubicBezTo>
                <a:cubicBezTo>
                  <a:pt x="0" y="559"/>
                  <a:pt x="126" y="685"/>
                  <a:pt x="281" y="685"/>
                </a:cubicBezTo>
                <a:cubicBezTo>
                  <a:pt x="436" y="685"/>
                  <a:pt x="562" y="559"/>
                  <a:pt x="562" y="403"/>
                </a:cubicBezTo>
                <a:cubicBezTo>
                  <a:pt x="562" y="119"/>
                  <a:pt x="562" y="119"/>
                  <a:pt x="562" y="119"/>
                </a:cubicBezTo>
                <a:cubicBezTo>
                  <a:pt x="586" y="119"/>
                  <a:pt x="586" y="119"/>
                  <a:pt x="586" y="119"/>
                </a:cubicBezTo>
                <a:lnTo>
                  <a:pt x="526" y="0"/>
                </a:lnTo>
                <a:close/>
              </a:path>
            </a:pathLst>
          </a:custGeom>
          <a:solidFill>
            <a:schemeClr val="accent1"/>
          </a:solidFill>
          <a:ln>
            <a:noFill/>
          </a:ln>
        </p:spPr>
        <p:txBody>
          <a:bodyPr/>
          <a:lstStyle/>
          <a:p>
            <a:endParaRPr lang="zh-CN" altLang="en-US"/>
          </a:p>
        </p:txBody>
      </p:sp>
      <p:sp>
        <p:nvSpPr>
          <p:cNvPr id="49" name="Oval 62"/>
          <p:cNvSpPr>
            <a:spLocks noChangeArrowheads="1"/>
          </p:cNvSpPr>
          <p:nvPr/>
        </p:nvSpPr>
        <p:spPr bwMode="auto">
          <a:xfrm>
            <a:off x="5181331" y="1768875"/>
            <a:ext cx="831469" cy="828639"/>
          </a:xfrm>
          <a:prstGeom prst="ellipse">
            <a:avLst/>
          </a:prstGeom>
          <a:solidFill>
            <a:schemeClr val="accent1"/>
          </a:solidFill>
          <a:ln>
            <a:noFill/>
          </a:ln>
        </p:spPr>
        <p:txBody>
          <a:bodyPr/>
          <a:lstStyle/>
          <a:p>
            <a:endParaRPr lang="zh-CN" altLang="en-US"/>
          </a:p>
        </p:txBody>
      </p:sp>
      <p:sp>
        <p:nvSpPr>
          <p:cNvPr id="50" name="Freeform 63"/>
          <p:cNvSpPr/>
          <p:nvPr/>
        </p:nvSpPr>
        <p:spPr bwMode="auto">
          <a:xfrm>
            <a:off x="4945183" y="1247087"/>
            <a:ext cx="1360328" cy="1589404"/>
          </a:xfrm>
          <a:custGeom>
            <a:avLst/>
            <a:gdLst>
              <a:gd name="T0" fmla="*/ 526 w 586"/>
              <a:gd name="T1" fmla="*/ 0 h 685"/>
              <a:gd name="T2" fmla="*/ 467 w 586"/>
              <a:gd name="T3" fmla="*/ 119 h 685"/>
              <a:gd name="T4" fmla="*/ 490 w 586"/>
              <a:gd name="T5" fmla="*/ 119 h 685"/>
              <a:gd name="T6" fmla="*/ 490 w 586"/>
              <a:gd name="T7" fmla="*/ 403 h 685"/>
              <a:gd name="T8" fmla="*/ 281 w 586"/>
              <a:gd name="T9" fmla="*/ 613 h 685"/>
              <a:gd name="T10" fmla="*/ 72 w 586"/>
              <a:gd name="T11" fmla="*/ 403 h 685"/>
              <a:gd name="T12" fmla="*/ 0 w 586"/>
              <a:gd name="T13" fmla="*/ 403 h 685"/>
              <a:gd name="T14" fmla="*/ 281 w 586"/>
              <a:gd name="T15" fmla="*/ 685 h 685"/>
              <a:gd name="T16" fmla="*/ 562 w 586"/>
              <a:gd name="T17" fmla="*/ 403 h 685"/>
              <a:gd name="T18" fmla="*/ 562 w 586"/>
              <a:gd name="T19" fmla="*/ 119 h 685"/>
              <a:gd name="T20" fmla="*/ 586 w 586"/>
              <a:gd name="T21" fmla="*/ 119 h 685"/>
              <a:gd name="T22" fmla="*/ 526 w 586"/>
              <a:gd name="T23" fmla="*/ 0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6" h="685">
                <a:moveTo>
                  <a:pt x="526" y="0"/>
                </a:moveTo>
                <a:cubicBezTo>
                  <a:pt x="467" y="119"/>
                  <a:pt x="467" y="119"/>
                  <a:pt x="467" y="119"/>
                </a:cubicBezTo>
                <a:cubicBezTo>
                  <a:pt x="490" y="119"/>
                  <a:pt x="490" y="119"/>
                  <a:pt x="490" y="119"/>
                </a:cubicBezTo>
                <a:cubicBezTo>
                  <a:pt x="490" y="403"/>
                  <a:pt x="490" y="403"/>
                  <a:pt x="490" y="403"/>
                </a:cubicBezTo>
                <a:cubicBezTo>
                  <a:pt x="490" y="519"/>
                  <a:pt x="397" y="613"/>
                  <a:pt x="281" y="613"/>
                </a:cubicBezTo>
                <a:cubicBezTo>
                  <a:pt x="165" y="613"/>
                  <a:pt x="72" y="519"/>
                  <a:pt x="72" y="403"/>
                </a:cubicBezTo>
                <a:cubicBezTo>
                  <a:pt x="0" y="403"/>
                  <a:pt x="0" y="403"/>
                  <a:pt x="0" y="403"/>
                </a:cubicBezTo>
                <a:cubicBezTo>
                  <a:pt x="0" y="559"/>
                  <a:pt x="126" y="685"/>
                  <a:pt x="281" y="685"/>
                </a:cubicBezTo>
                <a:cubicBezTo>
                  <a:pt x="436" y="685"/>
                  <a:pt x="562" y="559"/>
                  <a:pt x="562" y="403"/>
                </a:cubicBezTo>
                <a:cubicBezTo>
                  <a:pt x="562" y="119"/>
                  <a:pt x="562" y="119"/>
                  <a:pt x="562" y="119"/>
                </a:cubicBezTo>
                <a:cubicBezTo>
                  <a:pt x="586" y="119"/>
                  <a:pt x="586" y="119"/>
                  <a:pt x="586" y="119"/>
                </a:cubicBezTo>
                <a:lnTo>
                  <a:pt x="526" y="0"/>
                </a:lnTo>
                <a:close/>
              </a:path>
            </a:pathLst>
          </a:custGeom>
          <a:solidFill>
            <a:schemeClr val="accent1"/>
          </a:solidFill>
          <a:ln>
            <a:noFill/>
          </a:ln>
        </p:spPr>
        <p:txBody>
          <a:bodyPr/>
          <a:lstStyle/>
          <a:p>
            <a:endParaRPr lang="zh-CN" altLang="en-US"/>
          </a:p>
        </p:txBody>
      </p:sp>
      <p:sp>
        <p:nvSpPr>
          <p:cNvPr id="59" name="Oval 59"/>
          <p:cNvSpPr>
            <a:spLocks noChangeArrowheads="1"/>
          </p:cNvSpPr>
          <p:nvPr/>
        </p:nvSpPr>
        <p:spPr bwMode="auto">
          <a:xfrm>
            <a:off x="3142981" y="1768875"/>
            <a:ext cx="831469" cy="828639"/>
          </a:xfrm>
          <a:prstGeom prst="ellipse">
            <a:avLst/>
          </a:prstGeom>
          <a:solidFill>
            <a:schemeClr val="accent2"/>
          </a:solidFill>
          <a:ln>
            <a:noFill/>
          </a:ln>
        </p:spPr>
        <p:txBody>
          <a:bodyPr/>
          <a:lstStyle/>
          <a:p>
            <a:endParaRPr lang="zh-CN" altLang="en-US"/>
          </a:p>
        </p:txBody>
      </p:sp>
      <p:sp>
        <p:nvSpPr>
          <p:cNvPr id="60" name="Freeform 60"/>
          <p:cNvSpPr/>
          <p:nvPr/>
        </p:nvSpPr>
        <p:spPr bwMode="auto">
          <a:xfrm>
            <a:off x="2906833" y="1247087"/>
            <a:ext cx="1360328" cy="1589404"/>
          </a:xfrm>
          <a:custGeom>
            <a:avLst/>
            <a:gdLst>
              <a:gd name="T0" fmla="*/ 526 w 586"/>
              <a:gd name="T1" fmla="*/ 0 h 685"/>
              <a:gd name="T2" fmla="*/ 467 w 586"/>
              <a:gd name="T3" fmla="*/ 119 h 685"/>
              <a:gd name="T4" fmla="*/ 490 w 586"/>
              <a:gd name="T5" fmla="*/ 119 h 685"/>
              <a:gd name="T6" fmla="*/ 490 w 586"/>
              <a:gd name="T7" fmla="*/ 403 h 685"/>
              <a:gd name="T8" fmla="*/ 281 w 586"/>
              <a:gd name="T9" fmla="*/ 613 h 685"/>
              <a:gd name="T10" fmla="*/ 72 w 586"/>
              <a:gd name="T11" fmla="*/ 403 h 685"/>
              <a:gd name="T12" fmla="*/ 0 w 586"/>
              <a:gd name="T13" fmla="*/ 403 h 685"/>
              <a:gd name="T14" fmla="*/ 281 w 586"/>
              <a:gd name="T15" fmla="*/ 685 h 685"/>
              <a:gd name="T16" fmla="*/ 562 w 586"/>
              <a:gd name="T17" fmla="*/ 403 h 685"/>
              <a:gd name="T18" fmla="*/ 562 w 586"/>
              <a:gd name="T19" fmla="*/ 119 h 685"/>
              <a:gd name="T20" fmla="*/ 586 w 586"/>
              <a:gd name="T21" fmla="*/ 119 h 685"/>
              <a:gd name="T22" fmla="*/ 526 w 586"/>
              <a:gd name="T23" fmla="*/ 0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6" h="685">
                <a:moveTo>
                  <a:pt x="526" y="0"/>
                </a:moveTo>
                <a:cubicBezTo>
                  <a:pt x="467" y="119"/>
                  <a:pt x="467" y="119"/>
                  <a:pt x="467" y="119"/>
                </a:cubicBezTo>
                <a:cubicBezTo>
                  <a:pt x="490" y="119"/>
                  <a:pt x="490" y="119"/>
                  <a:pt x="490" y="119"/>
                </a:cubicBezTo>
                <a:cubicBezTo>
                  <a:pt x="490" y="403"/>
                  <a:pt x="490" y="403"/>
                  <a:pt x="490" y="403"/>
                </a:cubicBezTo>
                <a:cubicBezTo>
                  <a:pt x="490" y="519"/>
                  <a:pt x="397" y="613"/>
                  <a:pt x="281" y="613"/>
                </a:cubicBezTo>
                <a:cubicBezTo>
                  <a:pt x="165" y="613"/>
                  <a:pt x="72" y="519"/>
                  <a:pt x="72" y="403"/>
                </a:cubicBezTo>
                <a:cubicBezTo>
                  <a:pt x="0" y="403"/>
                  <a:pt x="0" y="403"/>
                  <a:pt x="0" y="403"/>
                </a:cubicBezTo>
                <a:cubicBezTo>
                  <a:pt x="0" y="559"/>
                  <a:pt x="126" y="685"/>
                  <a:pt x="281" y="685"/>
                </a:cubicBezTo>
                <a:cubicBezTo>
                  <a:pt x="436" y="685"/>
                  <a:pt x="562" y="559"/>
                  <a:pt x="562" y="403"/>
                </a:cubicBezTo>
                <a:cubicBezTo>
                  <a:pt x="562" y="119"/>
                  <a:pt x="562" y="119"/>
                  <a:pt x="562" y="119"/>
                </a:cubicBezTo>
                <a:cubicBezTo>
                  <a:pt x="586" y="119"/>
                  <a:pt x="586" y="119"/>
                  <a:pt x="586" y="119"/>
                </a:cubicBezTo>
                <a:lnTo>
                  <a:pt x="526" y="0"/>
                </a:lnTo>
                <a:close/>
              </a:path>
            </a:pathLst>
          </a:custGeom>
          <a:solidFill>
            <a:schemeClr val="accent2"/>
          </a:solidFill>
          <a:ln>
            <a:noFill/>
          </a:ln>
        </p:spPr>
        <p:txBody>
          <a:bodyPr/>
          <a:lstStyle/>
          <a:p>
            <a:endParaRPr lang="zh-CN" altLang="en-US"/>
          </a:p>
        </p:txBody>
      </p:sp>
      <p:grpSp>
        <p:nvGrpSpPr>
          <p:cNvPr id="62" name="Group 112"/>
          <p:cNvGrpSpPr/>
          <p:nvPr/>
        </p:nvGrpSpPr>
        <p:grpSpPr>
          <a:xfrm>
            <a:off x="7325808" y="1963861"/>
            <a:ext cx="468229" cy="438666"/>
            <a:chOff x="5368132" y="3540125"/>
            <a:chExt cx="465138" cy="435769"/>
          </a:xfrm>
          <a:solidFill>
            <a:schemeClr val="bg1"/>
          </a:solidFill>
        </p:grpSpPr>
        <p:sp>
          <p:nvSpPr>
            <p:cNvPr id="63"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4"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65" name="AutoShape 112"/>
          <p:cNvSpPr/>
          <p:nvPr/>
        </p:nvSpPr>
        <p:spPr bwMode="auto">
          <a:xfrm>
            <a:off x="5362571" y="1949733"/>
            <a:ext cx="468989" cy="466922"/>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66" name="组合 65"/>
          <p:cNvGrpSpPr/>
          <p:nvPr/>
        </p:nvGrpSpPr>
        <p:grpSpPr>
          <a:xfrm>
            <a:off x="3398111" y="1949080"/>
            <a:ext cx="321208" cy="468229"/>
            <a:chOff x="2528974" y="2863357"/>
            <a:chExt cx="246811" cy="359779"/>
          </a:xfrm>
          <a:solidFill>
            <a:schemeClr val="bg1"/>
          </a:solidFill>
        </p:grpSpPr>
        <p:sp>
          <p:nvSpPr>
            <p:cNvPr id="67"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8"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69" name="组合 68"/>
          <p:cNvGrpSpPr/>
          <p:nvPr/>
        </p:nvGrpSpPr>
        <p:grpSpPr>
          <a:xfrm flipH="1">
            <a:off x="1223697" y="1949479"/>
            <a:ext cx="467430" cy="467430"/>
            <a:chOff x="2473104" y="2145028"/>
            <a:chExt cx="359165" cy="359165"/>
          </a:xfrm>
          <a:solidFill>
            <a:schemeClr val="bg1"/>
          </a:solidFill>
        </p:grpSpPr>
        <p:sp>
          <p:nvSpPr>
            <p:cNvPr id="70"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1"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057331" y="505776"/>
            <a:ext cx="1029335" cy="398780"/>
          </a:xfrm>
          <a:prstGeom prst="rect">
            <a:avLst/>
          </a:prstGeom>
          <a:noFill/>
        </p:spPr>
        <p:txBody>
          <a:bodyPr wrap="none" rtlCol="0">
            <a:spAutoFit/>
          </a:bodyPr>
          <a:lstStyle/>
          <a:p>
            <a:pPr lvl="0" algn="ctr" defTabSz="609600">
              <a:defRPr/>
            </a:pPr>
            <a:r>
              <a:rPr kumimoji="1" lang="zh-CN" altLang="en-US" sz="2000" kern="0">
                <a:solidFill>
                  <a:schemeClr val="accent1"/>
                </a:solidFill>
                <a:latin typeface="+mj-ea"/>
                <a:ea typeface="+mj-ea"/>
                <a:cs typeface="+mn-ea"/>
                <a:sym typeface="Calibri" panose="020F0502020204030204" pitchFamily="34" charset="0"/>
              </a:rPr>
              <a:t>Subtitle</a:t>
            </a:r>
            <a:endParaRPr kumimoji="1" lang="zh-CN" altLang="en-US" sz="2000" kern="0">
              <a:solidFill>
                <a:schemeClr val="accent1"/>
              </a:solidFill>
              <a:latin typeface="+mj-ea"/>
              <a:ea typeface="+mj-ea"/>
              <a:cs typeface="+mn-ea"/>
              <a:sym typeface="Calibri" panose="020F0502020204030204" pitchFamily="34" charset="0"/>
            </a:endParaRPr>
          </a:p>
        </p:txBody>
      </p:sp>
      <p:sp>
        <p:nvSpPr>
          <p:cNvPr id="3" name="矩形 2"/>
          <p:cNvSpPr/>
          <p:nvPr/>
        </p:nvSpPr>
        <p:spPr>
          <a:xfrm>
            <a:off x="2746614" y="827482"/>
            <a:ext cx="3650771" cy="309637"/>
          </a:xfrm>
          <a:prstGeom prst="rect">
            <a:avLst/>
          </a:prstGeom>
        </p:spPr>
        <p:txBody>
          <a:bodyPr wrap="square">
            <a:spAutoFit/>
          </a:bodyPr>
          <a:lstStyle/>
          <a:p>
            <a:pPr algn="ctr" defTabSz="914400">
              <a:lnSpc>
                <a:spcPct val="150000"/>
              </a:lnSpc>
              <a:defRPr/>
            </a:pPr>
            <a:r>
              <a:rPr lang="en-US" altLang="zh-CN" sz="1050" kern="0">
                <a:solidFill>
                  <a:schemeClr val="bg1">
                    <a:lumMod val="50000"/>
                  </a:schemeClr>
                </a:solidFill>
                <a:cs typeface="Arial" panose="020B0604020202020204" pitchFamily="34" charset="0"/>
              </a:rPr>
              <a:t>Lorem ipsum dolor sit amet, consectetuer adipiscing elit. </a:t>
            </a:r>
            <a:endParaRPr lang="en-US" altLang="zh-CN" sz="1050" kern="0">
              <a:solidFill>
                <a:schemeClr val="bg1">
                  <a:lumMod val="50000"/>
                </a:schemeClr>
              </a:solidFill>
              <a:cs typeface="Arial" panose="020B0604020202020204" pitchFamily="34" charset="0"/>
            </a:endParaRPr>
          </a:p>
        </p:txBody>
      </p:sp>
      <p:cxnSp>
        <p:nvCxnSpPr>
          <p:cNvPr id="4" name="直接连接符 3"/>
          <p:cNvCxnSpPr/>
          <p:nvPr/>
        </p:nvCxnSpPr>
        <p:spPr>
          <a:xfrm>
            <a:off x="4455459" y="1205157"/>
            <a:ext cx="233083" cy="0"/>
          </a:xfrm>
          <a:prstGeom prst="line">
            <a:avLst/>
          </a:prstGeom>
          <a:ln w="28575"/>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3224524" y="1642152"/>
            <a:ext cx="2694951" cy="2694951"/>
            <a:chOff x="2541843" y="541593"/>
            <a:chExt cx="4060312" cy="4060312"/>
          </a:xfrm>
        </p:grpSpPr>
        <p:sp>
          <p:nvSpPr>
            <p:cNvPr id="7" name="空心弧 6"/>
            <p:cNvSpPr/>
            <p:nvPr/>
          </p:nvSpPr>
          <p:spPr>
            <a:xfrm>
              <a:off x="3009285" y="1009035"/>
              <a:ext cx="3125428" cy="3125428"/>
            </a:xfrm>
            <a:prstGeom prst="blockArc">
              <a:avLst>
                <a:gd name="adj1" fmla="val 10800000"/>
                <a:gd name="adj2" fmla="val 16200000"/>
                <a:gd name="adj3" fmla="val 4642"/>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8" name="空心弧 7"/>
            <p:cNvSpPr/>
            <p:nvPr/>
          </p:nvSpPr>
          <p:spPr>
            <a:xfrm>
              <a:off x="3009285" y="1009035"/>
              <a:ext cx="3125428" cy="3125428"/>
            </a:xfrm>
            <a:prstGeom prst="blockArc">
              <a:avLst>
                <a:gd name="adj1" fmla="val 5400000"/>
                <a:gd name="adj2" fmla="val 10800000"/>
                <a:gd name="adj3" fmla="val 4642"/>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9" name="空心弧 8"/>
            <p:cNvSpPr/>
            <p:nvPr/>
          </p:nvSpPr>
          <p:spPr>
            <a:xfrm>
              <a:off x="3009285" y="1009035"/>
              <a:ext cx="3125428" cy="3125428"/>
            </a:xfrm>
            <a:prstGeom prst="blockArc">
              <a:avLst>
                <a:gd name="adj1" fmla="val 0"/>
                <a:gd name="adj2" fmla="val 5400000"/>
                <a:gd name="adj3" fmla="val 4642"/>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0" name="空心弧 9"/>
            <p:cNvSpPr/>
            <p:nvPr/>
          </p:nvSpPr>
          <p:spPr>
            <a:xfrm>
              <a:off x="3009285" y="1009035"/>
              <a:ext cx="3125428" cy="3125428"/>
            </a:xfrm>
            <a:prstGeom prst="blockArc">
              <a:avLst>
                <a:gd name="adj1" fmla="val 16200000"/>
                <a:gd name="adj2" fmla="val 0"/>
                <a:gd name="adj3" fmla="val 4642"/>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任意多边形: 形状 10"/>
            <p:cNvSpPr/>
            <p:nvPr/>
          </p:nvSpPr>
          <p:spPr>
            <a:xfrm>
              <a:off x="3852416" y="1852166"/>
              <a:ext cx="1439167" cy="1439167"/>
            </a:xfrm>
            <a:custGeom>
              <a:avLst/>
              <a:gdLst>
                <a:gd name="connsiteX0" fmla="*/ 0 w 1439167"/>
                <a:gd name="connsiteY0" fmla="*/ 719584 h 1439167"/>
                <a:gd name="connsiteX1" fmla="*/ 719584 w 1439167"/>
                <a:gd name="connsiteY1" fmla="*/ 0 h 1439167"/>
                <a:gd name="connsiteX2" fmla="*/ 1439168 w 1439167"/>
                <a:gd name="connsiteY2" fmla="*/ 719584 h 1439167"/>
                <a:gd name="connsiteX3" fmla="*/ 719584 w 1439167"/>
                <a:gd name="connsiteY3" fmla="*/ 1439168 h 1439167"/>
                <a:gd name="connsiteX4" fmla="*/ 0 w 1439167"/>
                <a:gd name="connsiteY4" fmla="*/ 719584 h 14391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9167" h="1439167">
                  <a:moveTo>
                    <a:pt x="0" y="719584"/>
                  </a:moveTo>
                  <a:cubicBezTo>
                    <a:pt x="0" y="322169"/>
                    <a:pt x="322169" y="0"/>
                    <a:pt x="719584" y="0"/>
                  </a:cubicBezTo>
                  <a:cubicBezTo>
                    <a:pt x="1116999" y="0"/>
                    <a:pt x="1439168" y="322169"/>
                    <a:pt x="1439168" y="719584"/>
                  </a:cubicBezTo>
                  <a:cubicBezTo>
                    <a:pt x="1439168" y="1116999"/>
                    <a:pt x="1116999" y="1439168"/>
                    <a:pt x="719584" y="1439168"/>
                  </a:cubicBezTo>
                  <a:cubicBezTo>
                    <a:pt x="322169" y="1439168"/>
                    <a:pt x="0" y="1116999"/>
                    <a:pt x="0" y="719584"/>
                  </a:cubicBez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51401" tIns="251401" rIns="251401" bIns="251401" numCol="1" spcCol="1270" anchor="ctr" anchorCtr="0">
              <a:noAutofit/>
            </a:bodyPr>
            <a:lstStyle/>
            <a:p>
              <a:pPr marL="0" lvl="0" indent="0" algn="ctr" defTabSz="1422400">
                <a:lnSpc>
                  <a:spcPct val="90000"/>
                </a:lnSpc>
                <a:spcBef>
                  <a:spcPct val="0"/>
                </a:spcBef>
                <a:spcAft>
                  <a:spcPct val="35000"/>
                </a:spcAft>
                <a:buNone/>
              </a:pPr>
              <a:endParaRPr lang="zh-CN" altLang="en-US" sz="3200" kern="1200"/>
            </a:p>
          </p:txBody>
        </p:sp>
        <p:sp>
          <p:nvSpPr>
            <p:cNvPr id="12" name="任意多边形: 形状 11"/>
            <p:cNvSpPr/>
            <p:nvPr/>
          </p:nvSpPr>
          <p:spPr>
            <a:xfrm>
              <a:off x="4068291" y="541593"/>
              <a:ext cx="1007417" cy="1007417"/>
            </a:xfrm>
            <a:custGeom>
              <a:avLst/>
              <a:gdLst>
                <a:gd name="connsiteX0" fmla="*/ 0 w 1007417"/>
                <a:gd name="connsiteY0" fmla="*/ 503709 h 1007417"/>
                <a:gd name="connsiteX1" fmla="*/ 503709 w 1007417"/>
                <a:gd name="connsiteY1" fmla="*/ 0 h 1007417"/>
                <a:gd name="connsiteX2" fmla="*/ 1007418 w 1007417"/>
                <a:gd name="connsiteY2" fmla="*/ 503709 h 1007417"/>
                <a:gd name="connsiteX3" fmla="*/ 503709 w 1007417"/>
                <a:gd name="connsiteY3" fmla="*/ 1007418 h 1007417"/>
                <a:gd name="connsiteX4" fmla="*/ 0 w 1007417"/>
                <a:gd name="connsiteY4" fmla="*/ 503709 h 1007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7417" h="1007417">
                  <a:moveTo>
                    <a:pt x="0" y="503709"/>
                  </a:moveTo>
                  <a:cubicBezTo>
                    <a:pt x="0" y="225518"/>
                    <a:pt x="225518" y="0"/>
                    <a:pt x="503709" y="0"/>
                  </a:cubicBezTo>
                  <a:cubicBezTo>
                    <a:pt x="781900" y="0"/>
                    <a:pt x="1007418" y="225518"/>
                    <a:pt x="1007418" y="503709"/>
                  </a:cubicBezTo>
                  <a:cubicBezTo>
                    <a:pt x="1007418" y="781900"/>
                    <a:pt x="781900" y="1007418"/>
                    <a:pt x="503709" y="1007418"/>
                  </a:cubicBezTo>
                  <a:cubicBezTo>
                    <a:pt x="225518" y="1007418"/>
                    <a:pt x="0" y="781900"/>
                    <a:pt x="0" y="503709"/>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5473" tIns="175473" rIns="175473" bIns="175473" numCol="1" spcCol="1270" anchor="ctr" anchorCtr="0">
              <a:noAutofit/>
            </a:bodyPr>
            <a:lstStyle/>
            <a:p>
              <a:pPr marL="0" lvl="0" indent="0" algn="ctr" defTabSz="977900">
                <a:lnSpc>
                  <a:spcPct val="90000"/>
                </a:lnSpc>
                <a:spcBef>
                  <a:spcPct val="0"/>
                </a:spcBef>
                <a:spcAft>
                  <a:spcPct val="35000"/>
                </a:spcAft>
                <a:buNone/>
              </a:pPr>
              <a:endParaRPr lang="zh-CN" altLang="en-US" sz="2200" kern="1200"/>
            </a:p>
          </p:txBody>
        </p:sp>
        <p:sp>
          <p:nvSpPr>
            <p:cNvPr id="13" name="任意多边形: 形状 12"/>
            <p:cNvSpPr/>
            <p:nvPr/>
          </p:nvSpPr>
          <p:spPr>
            <a:xfrm>
              <a:off x="5594738" y="2068041"/>
              <a:ext cx="1007417" cy="1007417"/>
            </a:xfrm>
            <a:custGeom>
              <a:avLst/>
              <a:gdLst>
                <a:gd name="connsiteX0" fmla="*/ 0 w 1007417"/>
                <a:gd name="connsiteY0" fmla="*/ 503709 h 1007417"/>
                <a:gd name="connsiteX1" fmla="*/ 503709 w 1007417"/>
                <a:gd name="connsiteY1" fmla="*/ 0 h 1007417"/>
                <a:gd name="connsiteX2" fmla="*/ 1007418 w 1007417"/>
                <a:gd name="connsiteY2" fmla="*/ 503709 h 1007417"/>
                <a:gd name="connsiteX3" fmla="*/ 503709 w 1007417"/>
                <a:gd name="connsiteY3" fmla="*/ 1007418 h 1007417"/>
                <a:gd name="connsiteX4" fmla="*/ 0 w 1007417"/>
                <a:gd name="connsiteY4" fmla="*/ 503709 h 1007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7417" h="1007417">
                  <a:moveTo>
                    <a:pt x="0" y="503709"/>
                  </a:moveTo>
                  <a:cubicBezTo>
                    <a:pt x="0" y="225518"/>
                    <a:pt x="225518" y="0"/>
                    <a:pt x="503709" y="0"/>
                  </a:cubicBezTo>
                  <a:cubicBezTo>
                    <a:pt x="781900" y="0"/>
                    <a:pt x="1007418" y="225518"/>
                    <a:pt x="1007418" y="503709"/>
                  </a:cubicBezTo>
                  <a:cubicBezTo>
                    <a:pt x="1007418" y="781900"/>
                    <a:pt x="781900" y="1007418"/>
                    <a:pt x="503709" y="1007418"/>
                  </a:cubicBezTo>
                  <a:cubicBezTo>
                    <a:pt x="225518" y="1007418"/>
                    <a:pt x="0" y="781900"/>
                    <a:pt x="0" y="503709"/>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5473" tIns="175473" rIns="175473" bIns="175473" numCol="1" spcCol="1270" anchor="ctr" anchorCtr="0">
              <a:noAutofit/>
            </a:bodyPr>
            <a:lstStyle/>
            <a:p>
              <a:pPr marL="0" lvl="0" indent="0" algn="ctr" defTabSz="977900">
                <a:lnSpc>
                  <a:spcPct val="90000"/>
                </a:lnSpc>
                <a:spcBef>
                  <a:spcPct val="0"/>
                </a:spcBef>
                <a:spcAft>
                  <a:spcPct val="35000"/>
                </a:spcAft>
                <a:buNone/>
              </a:pPr>
              <a:endParaRPr lang="zh-CN" altLang="en-US" sz="2200" kern="1200"/>
            </a:p>
          </p:txBody>
        </p:sp>
        <p:sp>
          <p:nvSpPr>
            <p:cNvPr id="14" name="任意多边形: 形状 13"/>
            <p:cNvSpPr/>
            <p:nvPr/>
          </p:nvSpPr>
          <p:spPr>
            <a:xfrm>
              <a:off x="4068291" y="3594488"/>
              <a:ext cx="1007417" cy="1007417"/>
            </a:xfrm>
            <a:custGeom>
              <a:avLst/>
              <a:gdLst>
                <a:gd name="connsiteX0" fmla="*/ 0 w 1007417"/>
                <a:gd name="connsiteY0" fmla="*/ 503709 h 1007417"/>
                <a:gd name="connsiteX1" fmla="*/ 503709 w 1007417"/>
                <a:gd name="connsiteY1" fmla="*/ 0 h 1007417"/>
                <a:gd name="connsiteX2" fmla="*/ 1007418 w 1007417"/>
                <a:gd name="connsiteY2" fmla="*/ 503709 h 1007417"/>
                <a:gd name="connsiteX3" fmla="*/ 503709 w 1007417"/>
                <a:gd name="connsiteY3" fmla="*/ 1007418 h 1007417"/>
                <a:gd name="connsiteX4" fmla="*/ 0 w 1007417"/>
                <a:gd name="connsiteY4" fmla="*/ 503709 h 1007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7417" h="1007417">
                  <a:moveTo>
                    <a:pt x="0" y="503709"/>
                  </a:moveTo>
                  <a:cubicBezTo>
                    <a:pt x="0" y="225518"/>
                    <a:pt x="225518" y="0"/>
                    <a:pt x="503709" y="0"/>
                  </a:cubicBezTo>
                  <a:cubicBezTo>
                    <a:pt x="781900" y="0"/>
                    <a:pt x="1007418" y="225518"/>
                    <a:pt x="1007418" y="503709"/>
                  </a:cubicBezTo>
                  <a:cubicBezTo>
                    <a:pt x="1007418" y="781900"/>
                    <a:pt x="781900" y="1007418"/>
                    <a:pt x="503709" y="1007418"/>
                  </a:cubicBezTo>
                  <a:cubicBezTo>
                    <a:pt x="225518" y="1007418"/>
                    <a:pt x="0" y="781900"/>
                    <a:pt x="0" y="503709"/>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5473" tIns="175473" rIns="175473" bIns="175473" numCol="1" spcCol="1270" anchor="ctr" anchorCtr="0">
              <a:noAutofit/>
            </a:bodyPr>
            <a:lstStyle/>
            <a:p>
              <a:pPr marL="0" lvl="0" indent="0" algn="ctr" defTabSz="977900">
                <a:lnSpc>
                  <a:spcPct val="90000"/>
                </a:lnSpc>
                <a:spcBef>
                  <a:spcPct val="0"/>
                </a:spcBef>
                <a:spcAft>
                  <a:spcPct val="35000"/>
                </a:spcAft>
                <a:buNone/>
              </a:pPr>
              <a:endParaRPr lang="zh-CN" altLang="en-US" sz="2200" kern="1200"/>
            </a:p>
          </p:txBody>
        </p:sp>
        <p:sp>
          <p:nvSpPr>
            <p:cNvPr id="15" name="任意多边形: 形状 14"/>
            <p:cNvSpPr/>
            <p:nvPr/>
          </p:nvSpPr>
          <p:spPr>
            <a:xfrm>
              <a:off x="2541843" y="2068041"/>
              <a:ext cx="1007417" cy="1007417"/>
            </a:xfrm>
            <a:custGeom>
              <a:avLst/>
              <a:gdLst>
                <a:gd name="connsiteX0" fmla="*/ 0 w 1007417"/>
                <a:gd name="connsiteY0" fmla="*/ 503709 h 1007417"/>
                <a:gd name="connsiteX1" fmla="*/ 503709 w 1007417"/>
                <a:gd name="connsiteY1" fmla="*/ 0 h 1007417"/>
                <a:gd name="connsiteX2" fmla="*/ 1007418 w 1007417"/>
                <a:gd name="connsiteY2" fmla="*/ 503709 h 1007417"/>
                <a:gd name="connsiteX3" fmla="*/ 503709 w 1007417"/>
                <a:gd name="connsiteY3" fmla="*/ 1007418 h 1007417"/>
                <a:gd name="connsiteX4" fmla="*/ 0 w 1007417"/>
                <a:gd name="connsiteY4" fmla="*/ 503709 h 1007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7417" h="1007417">
                  <a:moveTo>
                    <a:pt x="0" y="503709"/>
                  </a:moveTo>
                  <a:cubicBezTo>
                    <a:pt x="0" y="225518"/>
                    <a:pt x="225518" y="0"/>
                    <a:pt x="503709" y="0"/>
                  </a:cubicBezTo>
                  <a:cubicBezTo>
                    <a:pt x="781900" y="0"/>
                    <a:pt x="1007418" y="225518"/>
                    <a:pt x="1007418" y="503709"/>
                  </a:cubicBezTo>
                  <a:cubicBezTo>
                    <a:pt x="1007418" y="781900"/>
                    <a:pt x="781900" y="1007418"/>
                    <a:pt x="503709" y="1007418"/>
                  </a:cubicBezTo>
                  <a:cubicBezTo>
                    <a:pt x="225518" y="1007418"/>
                    <a:pt x="0" y="781900"/>
                    <a:pt x="0" y="503709"/>
                  </a:cubicBez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5473" tIns="175473" rIns="175473" bIns="175473" numCol="1" spcCol="1270" anchor="ctr" anchorCtr="0">
              <a:noAutofit/>
            </a:bodyPr>
            <a:lstStyle/>
            <a:p>
              <a:pPr marL="0" lvl="0" indent="0" algn="ctr" defTabSz="977900">
                <a:lnSpc>
                  <a:spcPct val="90000"/>
                </a:lnSpc>
                <a:spcBef>
                  <a:spcPct val="0"/>
                </a:spcBef>
                <a:spcAft>
                  <a:spcPct val="35000"/>
                </a:spcAft>
                <a:buNone/>
              </a:pPr>
              <a:endParaRPr lang="zh-CN" altLang="en-US" sz="2200" kern="1200"/>
            </a:p>
          </p:txBody>
        </p:sp>
      </p:grpSp>
      <p:sp>
        <p:nvSpPr>
          <p:cNvPr id="62" name="矩形 61"/>
          <p:cNvSpPr/>
          <p:nvPr/>
        </p:nvSpPr>
        <p:spPr>
          <a:xfrm>
            <a:off x="415745" y="1938254"/>
            <a:ext cx="2916576" cy="552011"/>
          </a:xfrm>
          <a:prstGeom prst="rect">
            <a:avLst/>
          </a:prstGeom>
        </p:spPr>
        <p:txBody>
          <a:bodyPr wrap="square">
            <a:spAutoFit/>
          </a:bodyPr>
          <a:lstStyle/>
          <a:p>
            <a:pPr marL="0" marR="0" lvl="0" indent="0" algn="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endParaRPr>
          </a:p>
        </p:txBody>
      </p:sp>
      <p:sp>
        <p:nvSpPr>
          <p:cNvPr id="63" name="矩形 62"/>
          <p:cNvSpPr/>
          <p:nvPr/>
        </p:nvSpPr>
        <p:spPr>
          <a:xfrm>
            <a:off x="2471896" y="1599700"/>
            <a:ext cx="860425" cy="337185"/>
          </a:xfrm>
          <a:prstGeom prst="rect">
            <a:avLst/>
          </a:prstGeom>
        </p:spPr>
        <p:txBody>
          <a:bodyPr wrap="none">
            <a:spAutoFit/>
          </a:bodyPr>
          <a:lstStyle/>
          <a:p>
            <a:pPr lvl="0" algn="r"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sp>
        <p:nvSpPr>
          <p:cNvPr id="64" name="矩形 63"/>
          <p:cNvSpPr/>
          <p:nvPr/>
        </p:nvSpPr>
        <p:spPr>
          <a:xfrm>
            <a:off x="415745" y="3662508"/>
            <a:ext cx="2916576" cy="552011"/>
          </a:xfrm>
          <a:prstGeom prst="rect">
            <a:avLst/>
          </a:prstGeom>
        </p:spPr>
        <p:txBody>
          <a:bodyPr wrap="square">
            <a:spAutoFit/>
          </a:bodyPr>
          <a:lstStyle/>
          <a:p>
            <a:pPr marL="0" marR="0" lvl="0" indent="0" algn="r"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endParaRPr>
          </a:p>
        </p:txBody>
      </p:sp>
      <p:sp>
        <p:nvSpPr>
          <p:cNvPr id="65" name="矩形 64"/>
          <p:cNvSpPr/>
          <p:nvPr/>
        </p:nvSpPr>
        <p:spPr>
          <a:xfrm>
            <a:off x="2471896" y="3323954"/>
            <a:ext cx="860425" cy="337185"/>
          </a:xfrm>
          <a:prstGeom prst="rect">
            <a:avLst/>
          </a:prstGeom>
        </p:spPr>
        <p:txBody>
          <a:bodyPr wrap="none">
            <a:spAutoFit/>
          </a:bodyPr>
          <a:lstStyle/>
          <a:p>
            <a:pPr lvl="0" algn="r"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sp>
        <p:nvSpPr>
          <p:cNvPr id="66" name="矩形 65"/>
          <p:cNvSpPr/>
          <p:nvPr/>
        </p:nvSpPr>
        <p:spPr>
          <a:xfrm>
            <a:off x="5769164" y="1936188"/>
            <a:ext cx="2916576" cy="552011"/>
          </a:xfrm>
          <a:prstGeom prst="rect">
            <a:avLst/>
          </a:prstGeom>
        </p:spPr>
        <p:txBody>
          <a:bodyPr wrap="square">
            <a:spAutoFit/>
          </a:bodyPr>
          <a:lstStyle/>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endParaRPr>
          </a:p>
        </p:txBody>
      </p:sp>
      <p:sp>
        <p:nvSpPr>
          <p:cNvPr id="67" name="矩形 66"/>
          <p:cNvSpPr/>
          <p:nvPr/>
        </p:nvSpPr>
        <p:spPr>
          <a:xfrm>
            <a:off x="5769164" y="1597634"/>
            <a:ext cx="860425" cy="337185"/>
          </a:xfrm>
          <a:prstGeom prst="rect">
            <a:avLst/>
          </a:prstGeom>
        </p:spPr>
        <p:txBody>
          <a:bodyPr wrap="none">
            <a:spAutoFit/>
          </a:bodyPr>
          <a:lstStyle/>
          <a:p>
            <a:pPr lvl="0"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sp>
        <p:nvSpPr>
          <p:cNvPr id="68" name="矩形 67"/>
          <p:cNvSpPr/>
          <p:nvPr/>
        </p:nvSpPr>
        <p:spPr>
          <a:xfrm>
            <a:off x="5769164" y="3660442"/>
            <a:ext cx="2916576" cy="552011"/>
          </a:xfrm>
          <a:prstGeom prst="rect">
            <a:avLst/>
          </a:prstGeom>
        </p:spPr>
        <p:txBody>
          <a:bodyPr wrap="square">
            <a:spAutoFit/>
          </a:bodyPr>
          <a:lstStyle/>
          <a:p>
            <a:pPr marL="0" marR="0" lvl="0" indent="0" defTabSz="685800" rtl="0" eaLnBrk="1" fontAlgn="auto" latinLnBrk="0" hangingPunct="1">
              <a:lnSpc>
                <a:spcPct val="150000"/>
              </a:lnSpc>
              <a:spcBef>
                <a:spcPts val="0"/>
              </a:spcBef>
              <a:spcAft>
                <a:spcPts val="0"/>
              </a:spcAft>
              <a:buClr>
                <a:srgbClr val="E7E6E6">
                  <a:lumMod val="10000"/>
                </a:srgbClr>
              </a:buClr>
              <a:buSzTx/>
              <a:buFontTx/>
              <a:buNone/>
              <a:defRPr/>
            </a:pP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Lorem</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ipsum</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dolor sit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amet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consectetuer</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adipiscing</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elit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Aenean</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commodo</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ligula </a:t>
            </a:r>
            <a:r>
              <a:rPr kumimoji="0" lang="en-US" altLang="zh-CN" sz="1050" b="0" i="0" u="none" strike="noStrike" kern="1200" cap="none" spc="0" normalizeH="0" baseline="0" noProof="0" err="1">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eget</a:t>
            </a:r>
            <a:r>
              <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rPr>
              <a:t> dolor. </a:t>
            </a:r>
            <a:endParaRPr kumimoji="0" lang="en-US" altLang="zh-CN" sz="1050" b="0" i="0" u="none" strike="noStrike" kern="1200" cap="none" spc="0" normalizeH="0" baseline="0" noProof="0">
              <a:ln>
                <a:noFill/>
              </a:ln>
              <a:solidFill>
                <a:schemeClr val="tx1">
                  <a:lumMod val="50000"/>
                  <a:lumOff val="50000"/>
                </a:schemeClr>
              </a:solidFill>
              <a:effectLst/>
              <a:uLnTx/>
              <a:uFillTx/>
              <a:latin typeface="Calibri Light" panose="020F0302020204030204"/>
              <a:ea typeface="Arial" panose="020B0604020202020204" pitchFamily="34" charset="0"/>
              <a:cs typeface="+mn-ea"/>
              <a:sym typeface="+mn-lt"/>
            </a:endParaRPr>
          </a:p>
        </p:txBody>
      </p:sp>
      <p:sp>
        <p:nvSpPr>
          <p:cNvPr id="69" name="矩形 68"/>
          <p:cNvSpPr/>
          <p:nvPr/>
        </p:nvSpPr>
        <p:spPr>
          <a:xfrm>
            <a:off x="5769164" y="3321888"/>
            <a:ext cx="860425" cy="337185"/>
          </a:xfrm>
          <a:prstGeom prst="rect">
            <a:avLst/>
          </a:prstGeom>
        </p:spPr>
        <p:txBody>
          <a:bodyPr wrap="none">
            <a:spAutoFit/>
          </a:bodyPr>
          <a:lstStyle/>
          <a:p>
            <a:pPr lvl="0" defTabSz="685800">
              <a:defRPr/>
            </a:pPr>
            <a:r>
              <a:rPr lang="zh-CN" altLang="en-US" sz="1600">
                <a:solidFill>
                  <a:schemeClr val="accent1"/>
                </a:solidFill>
                <a:latin typeface="+mj-ea"/>
                <a:ea typeface="+mj-ea"/>
                <a:sym typeface="+mn-lt"/>
              </a:rPr>
              <a:t>Subtitle</a:t>
            </a:r>
            <a:endParaRPr kumimoji="0" lang="zh-CN" altLang="en-US" sz="1600" i="0" u="none" strike="noStrike" kern="1200" cap="none" spc="0" normalizeH="0" baseline="0" noProof="0">
              <a:ln>
                <a:noFill/>
              </a:ln>
              <a:solidFill>
                <a:schemeClr val="accent1"/>
              </a:solidFill>
              <a:effectLst/>
              <a:uLnTx/>
              <a:uFillTx/>
              <a:latin typeface="+mj-ea"/>
              <a:ea typeface="+mj-ea"/>
              <a:sym typeface="+mn-lt"/>
            </a:endParaRPr>
          </a:p>
        </p:txBody>
      </p:sp>
      <p:grpSp>
        <p:nvGrpSpPr>
          <p:cNvPr id="70" name="Group 112"/>
          <p:cNvGrpSpPr/>
          <p:nvPr/>
        </p:nvGrpSpPr>
        <p:grpSpPr>
          <a:xfrm>
            <a:off x="4331722" y="2764522"/>
            <a:ext cx="480551" cy="450210"/>
            <a:chOff x="5368132" y="3540125"/>
            <a:chExt cx="465138" cy="435769"/>
          </a:xfrm>
          <a:solidFill>
            <a:schemeClr val="bg1"/>
          </a:solidFill>
        </p:grpSpPr>
        <p:sp>
          <p:nvSpPr>
            <p:cNvPr id="71"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2"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73" name="AutoShape 112"/>
          <p:cNvSpPr/>
          <p:nvPr/>
        </p:nvSpPr>
        <p:spPr bwMode="auto">
          <a:xfrm>
            <a:off x="3377337" y="2810239"/>
            <a:ext cx="360363" cy="35877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74" name="组合 73"/>
          <p:cNvGrpSpPr/>
          <p:nvPr/>
        </p:nvGrpSpPr>
        <p:grpSpPr>
          <a:xfrm>
            <a:off x="5461742" y="2809235"/>
            <a:ext cx="246811" cy="359779"/>
            <a:chOff x="2528974" y="2863357"/>
            <a:chExt cx="246811" cy="359779"/>
          </a:xfrm>
          <a:solidFill>
            <a:schemeClr val="bg1"/>
          </a:solidFill>
        </p:grpSpPr>
        <p:sp>
          <p:nvSpPr>
            <p:cNvPr id="75"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6"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77" name="Group 124"/>
          <p:cNvGrpSpPr/>
          <p:nvPr/>
        </p:nvGrpSpPr>
        <p:grpSpPr>
          <a:xfrm>
            <a:off x="4382285" y="1783922"/>
            <a:ext cx="359779" cy="302680"/>
            <a:chOff x="5368132" y="2625725"/>
            <a:chExt cx="465138" cy="391319"/>
          </a:xfrm>
          <a:solidFill>
            <a:schemeClr val="bg1"/>
          </a:solidFill>
        </p:grpSpPr>
        <p:sp>
          <p:nvSpPr>
            <p:cNvPr id="78"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79"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0"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81" name="组合 80"/>
          <p:cNvGrpSpPr/>
          <p:nvPr/>
        </p:nvGrpSpPr>
        <p:grpSpPr>
          <a:xfrm flipH="1">
            <a:off x="4382899" y="3847264"/>
            <a:ext cx="359165" cy="359165"/>
            <a:chOff x="2473104" y="2145028"/>
            <a:chExt cx="359165" cy="359165"/>
          </a:xfrm>
          <a:solidFill>
            <a:schemeClr val="bg1"/>
          </a:solidFill>
        </p:grpSpPr>
        <p:sp>
          <p:nvSpPr>
            <p:cNvPr id="82"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83"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2813427" y="873641"/>
            <a:ext cx="3517146" cy="351714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PA_矩形 7"/>
          <p:cNvSpPr/>
          <p:nvPr>
            <p:custDataLst>
              <p:tags r:id="rId1"/>
            </p:custDataLst>
          </p:nvPr>
        </p:nvSpPr>
        <p:spPr>
          <a:xfrm>
            <a:off x="3633153" y="1940956"/>
            <a:ext cx="1877695" cy="706755"/>
          </a:xfrm>
          <a:prstGeom prst="rect">
            <a:avLst/>
          </a:prstGeom>
        </p:spPr>
        <p:txBody>
          <a:bodyPr wrap="none">
            <a:spAutoFit/>
          </a:bodyPr>
          <a:lstStyle/>
          <a:p>
            <a:pPr lvl="0" algn="ctr" defTabSz="685800">
              <a:defRPr/>
            </a:pPr>
            <a:r>
              <a:rPr lang="zh-CN" altLang="en-US" sz="4000" kern="0">
                <a:solidFill>
                  <a:schemeClr val="bg1"/>
                </a:solidFill>
                <a:latin typeface="+mj-ea"/>
                <a:ea typeface="+mj-ea"/>
              </a:rPr>
              <a:t>Subtitle</a:t>
            </a:r>
            <a:endParaRPr lang="zh-CN" altLang="en-US" sz="4000" kern="0">
              <a:solidFill>
                <a:schemeClr val="bg1"/>
              </a:solidFill>
              <a:latin typeface="+mj-ea"/>
              <a:ea typeface="+mj-ea"/>
            </a:endParaRPr>
          </a:p>
        </p:txBody>
      </p:sp>
      <p:sp>
        <p:nvSpPr>
          <p:cNvPr id="40" name="矩形 39"/>
          <p:cNvSpPr/>
          <p:nvPr/>
        </p:nvSpPr>
        <p:spPr>
          <a:xfrm>
            <a:off x="3050390" y="3035896"/>
            <a:ext cx="3043220" cy="694101"/>
          </a:xfrm>
          <a:prstGeom prst="rect">
            <a:avLst/>
          </a:prstGeom>
        </p:spPr>
        <p:txBody>
          <a:bodyPr wrap="square">
            <a:spAutoFit/>
          </a:bodyPr>
          <a:lstStyle/>
          <a:p>
            <a:pPr algn="ctr" defTabSz="914400">
              <a:lnSpc>
                <a:spcPct val="150000"/>
              </a:lnSpc>
              <a:defRPr/>
            </a:pPr>
            <a:r>
              <a:rPr lang="en-US" altLang="zh-CN" sz="900" kern="0">
                <a:solidFill>
                  <a:schemeClr val="bg1"/>
                </a:solidFill>
                <a:cs typeface="Arial" panose="020B0604020202020204" pitchFamily="34" charset="0"/>
              </a:rPr>
              <a:t>Lorem ipsum dolor sit amet, consectetuer adipiscing elit. Aenean commodo ligula eget dolorLorem ipsum dolor sit amet</a:t>
            </a:r>
            <a:endParaRPr lang="en-US" altLang="zh-CN" sz="900" kern="0">
              <a:solidFill>
                <a:schemeClr val="bg1"/>
              </a:solidFill>
              <a:cs typeface="Arial" panose="020B0604020202020204" pitchFamily="34" charset="0"/>
            </a:endParaRPr>
          </a:p>
        </p:txBody>
      </p:sp>
      <p:sp>
        <p:nvSpPr>
          <p:cNvPr id="14" name="PA_矩形 8"/>
          <p:cNvSpPr/>
          <p:nvPr>
            <p:custDataLst>
              <p:tags r:id="rId2"/>
            </p:custDataLst>
          </p:nvPr>
        </p:nvSpPr>
        <p:spPr>
          <a:xfrm>
            <a:off x="2916444" y="2660967"/>
            <a:ext cx="3311114" cy="261610"/>
          </a:xfrm>
          <a:prstGeom prst="rect">
            <a:avLst/>
          </a:prstGeom>
        </p:spPr>
        <p:txBody>
          <a:bodyPr wrap="square">
            <a:spAutoFit/>
          </a:bodyPr>
          <a:lstStyle/>
          <a:p>
            <a:pPr lvl="0" algn="dist" defTabSz="685800">
              <a:defRPr/>
            </a:pPr>
            <a:r>
              <a:rPr lang="en-US" altLang="zh-CN" sz="1050" kern="0">
                <a:solidFill>
                  <a:schemeClr val="bg1"/>
                </a:solidFill>
                <a:latin typeface="+mj-lt"/>
                <a:ea typeface="Arial" panose="020B0604020202020204" pitchFamily="34" charset="0"/>
              </a:rPr>
              <a:t>ADD TEMPLATE TITLE HERE</a:t>
            </a:r>
            <a:endParaRPr lang="en-US" altLang="zh-CN" sz="1050" kern="0">
              <a:solidFill>
                <a:schemeClr val="bg1"/>
              </a:solidFill>
              <a:latin typeface="+mj-lt"/>
              <a:ea typeface="Arial" panose="020B0604020202020204" pitchFamily="34" charset="0"/>
            </a:endParaRPr>
          </a:p>
        </p:txBody>
      </p:sp>
      <p:sp>
        <p:nvSpPr>
          <p:cNvPr id="5" name="椭圆 4"/>
          <p:cNvSpPr/>
          <p:nvPr/>
        </p:nvSpPr>
        <p:spPr>
          <a:xfrm>
            <a:off x="-538250" y="1418975"/>
            <a:ext cx="369651" cy="369651"/>
          </a:xfrm>
          <a:prstGeom prst="ellipse">
            <a:avLst/>
          </a:prstGeom>
          <a:solidFill>
            <a:srgbClr val="B797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38250" y="1925248"/>
            <a:ext cx="369651" cy="369651"/>
          </a:xfrm>
          <a:prstGeom prst="ellipse">
            <a:avLst/>
          </a:prstGeom>
          <a:solidFill>
            <a:srgbClr val="E6D0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38250" y="2462030"/>
            <a:ext cx="369652" cy="369651"/>
          </a:xfrm>
          <a:prstGeom prst="ellipse">
            <a:avLst/>
          </a:prstGeom>
          <a:solidFill>
            <a:srgbClr val="CBCB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530800" y="888507"/>
            <a:ext cx="369651" cy="369651"/>
          </a:xfrm>
          <a:prstGeom prst="ellipse">
            <a:avLst/>
          </a:prstGeom>
          <a:solidFill>
            <a:srgbClr val="A0A0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4454194" y="2995642"/>
            <a:ext cx="246832"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矩形: 圆角 10"/>
          <p:cNvSpPr/>
          <p:nvPr/>
        </p:nvSpPr>
        <p:spPr>
          <a:xfrm>
            <a:off x="4084841" y="3843316"/>
            <a:ext cx="974318" cy="228499"/>
          </a:xfrm>
          <a:prstGeom prst="roundRect">
            <a:avLst>
              <a:gd name="adj" fmla="val 50000"/>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latin typeface="+mj-lt"/>
              </a:rPr>
              <a:t>TWO</a:t>
            </a:r>
            <a:endParaRPr lang="en-US" altLang="zh-CN" sz="1200">
              <a:latin typeface="+mj-lt"/>
            </a:endParaRPr>
          </a:p>
        </p:txBody>
      </p:sp>
      <p:sp>
        <p:nvSpPr>
          <p:cNvPr id="12" name="矩形 11"/>
          <p:cNvSpPr/>
          <p:nvPr/>
        </p:nvSpPr>
        <p:spPr>
          <a:xfrm>
            <a:off x="2133093" y="4782091"/>
            <a:ext cx="4930987" cy="246221"/>
          </a:xfrm>
          <a:prstGeom prst="rect">
            <a:avLst/>
          </a:prstGeom>
        </p:spPr>
        <p:txBody>
          <a:bodyPr wrap="square">
            <a:spAutoFit/>
          </a:bodyPr>
          <a:lstStyle/>
          <a:p>
            <a:pPr algn="dist"/>
            <a:r>
              <a:rPr lang="en-US" altLang="zh-CN" sz="1000" kern="0">
                <a:solidFill>
                  <a:schemeClr val="accent2"/>
                </a:solidFill>
                <a:latin typeface="Arial" panose="020B0604020202020204" pitchFamily="34" charset="0"/>
                <a:ea typeface="Arial" panose="020B0604020202020204" pitchFamily="34" charset="0"/>
              </a:rPr>
              <a:t>ARTRETRO</a:t>
            </a:r>
            <a:endParaRPr lang="zh-CN" altLang="en-US" sz="1600">
              <a:solidFill>
                <a:schemeClr val="accent2"/>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ags/tag1.xml><?xml version="1.0" encoding="utf-8"?>
<p:tagLst xmlns:p="http://schemas.openxmlformats.org/presentationml/2006/main">
  <p:tag name="PA" val="v4.1.3"/>
</p:tagLst>
</file>

<file path=ppt/tags/tag10.xml><?xml version="1.0" encoding="utf-8"?>
<p:tagLst xmlns:p="http://schemas.openxmlformats.org/presentationml/2006/main">
  <p:tag name="PA" val="v4.1.3"/>
</p:tagLst>
</file>

<file path=ppt/tags/tag11.xml><?xml version="1.0" encoding="utf-8"?>
<p:tagLst xmlns:p="http://schemas.openxmlformats.org/presentationml/2006/main">
  <p:tag name="PA" val="v4.1.3"/>
</p:tagLst>
</file>

<file path=ppt/tags/tag12.xml><?xml version="1.0" encoding="utf-8"?>
<p:tagLst xmlns:p="http://schemas.openxmlformats.org/presentationml/2006/main">
  <p:tag name="PA" val="v4.1.3"/>
</p:tagLst>
</file>

<file path=ppt/tags/tag13.xml><?xml version="1.0" encoding="utf-8"?>
<p:tagLst xmlns:p="http://schemas.openxmlformats.org/presentationml/2006/main">
  <p:tag name="PA" val="v4.1.3"/>
</p:tagLst>
</file>

<file path=ppt/tags/tag14.xml><?xml version="1.0" encoding="utf-8"?>
<p:tagLst xmlns:p="http://schemas.openxmlformats.org/presentationml/2006/main">
  <p:tag name="PA" val="v4.1.3"/>
</p:tagLst>
</file>

<file path=ppt/tags/tag15.xml><?xml version="1.0" encoding="utf-8"?>
<p:tagLst xmlns:p="http://schemas.openxmlformats.org/presentationml/2006/main">
  <p:tag name="PA" val="v4.1.3"/>
</p:tagLst>
</file>

<file path=ppt/tags/tag2.xml><?xml version="1.0" encoding="utf-8"?>
<p:tagLst xmlns:p="http://schemas.openxmlformats.org/presentationml/2006/main">
  <p:tag name="PA" val="v4.1.3"/>
</p:tagLst>
</file>

<file path=ppt/tags/tag3.xml><?xml version="1.0" encoding="utf-8"?>
<p:tagLst xmlns:p="http://schemas.openxmlformats.org/presentationml/2006/main">
  <p:tag name="PA" val="v4.1.3"/>
</p:tagLst>
</file>

<file path=ppt/tags/tag4.xml><?xml version="1.0" encoding="utf-8"?>
<p:tagLst xmlns:p="http://schemas.openxmlformats.org/presentationml/2006/main">
  <p:tag name="PA" val="v4.1.3"/>
</p:tagLst>
</file>

<file path=ppt/tags/tag5.xml><?xml version="1.0" encoding="utf-8"?>
<p:tagLst xmlns:p="http://schemas.openxmlformats.org/presentationml/2006/main">
  <p:tag name="PA" val="v4.1.3"/>
</p:tagLst>
</file>

<file path=ppt/tags/tag6.xml><?xml version="1.0" encoding="utf-8"?>
<p:tagLst xmlns:p="http://schemas.openxmlformats.org/presentationml/2006/main">
  <p:tag name="PA" val="v4.1.3"/>
</p:tagLst>
</file>

<file path=ppt/tags/tag7.xml><?xml version="1.0" encoding="utf-8"?>
<p:tagLst xmlns:p="http://schemas.openxmlformats.org/presentationml/2006/main">
  <p:tag name="PA" val="v4.1.3"/>
</p:tagLst>
</file>

<file path=ppt/tags/tag8.xml><?xml version="1.0" encoding="utf-8"?>
<p:tagLst xmlns:p="http://schemas.openxmlformats.org/presentationml/2006/main">
  <p:tag name="PA" val="v4.1.3"/>
</p:tagLst>
</file>

<file path=ppt/tags/tag9.xml><?xml version="1.0" encoding="utf-8"?>
<p:tagLst xmlns:p="http://schemas.openxmlformats.org/presentationml/2006/main">
  <p:tag name="PA" val="v4.1.3"/>
</p:tagLst>
</file>

<file path=ppt/theme/theme1.xml><?xml version="1.0" encoding="utf-8"?>
<a:theme xmlns:a="http://schemas.openxmlformats.org/drawingml/2006/main" name="Office Theme">
  <a:themeElements>
    <a:clrScheme name="4花卉文艺复古教学模板">
      <a:dk1>
        <a:sysClr val="windowText" lastClr="000000"/>
      </a:dk1>
      <a:lt1>
        <a:sysClr val="window" lastClr="FFFFFF"/>
      </a:lt1>
      <a:dk2>
        <a:srgbClr val="44546A"/>
      </a:dk2>
      <a:lt2>
        <a:srgbClr val="E7E6E6"/>
      </a:lt2>
      <a:accent1>
        <a:srgbClr val="A0A09E"/>
      </a:accent1>
      <a:accent2>
        <a:srgbClr val="B7978E"/>
      </a:accent2>
      <a:accent3>
        <a:srgbClr val="E6D0C8"/>
      </a:accent3>
      <a:accent4>
        <a:srgbClr val="FFC000"/>
      </a:accent4>
      <a:accent5>
        <a:srgbClr val="4472C4"/>
      </a:accent5>
      <a:accent6>
        <a:srgbClr val="70AD47"/>
      </a:accent6>
      <a:hlink>
        <a:srgbClr val="0563C1"/>
      </a:hlink>
      <a:folHlink>
        <a:srgbClr val="954F72"/>
      </a:folHlink>
    </a:clrScheme>
    <a:fontScheme name="方正清刻本悦宋简体">
      <a:majorFont>
        <a:latin typeface="Arial"/>
        <a:ea typeface="Arial"/>
        <a:cs typeface=""/>
      </a:majorFont>
      <a:minorFont>
        <a:latin typeface="Calibri Light"/>
        <a:ea typeface="Arial"/>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游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游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F5EC4FAED17FD4FA002B715A7CB3129" ma:contentTypeVersion="18" ma:contentTypeDescription="Create a new document." ma:contentTypeScope="" ma:versionID="0c6101319a872d716316c7aef0f600e6">
  <xsd:schema xmlns:xsd="http://www.w3.org/2001/XMLSchema" xmlns:xs="http://www.w3.org/2001/XMLSchema" xmlns:p="http://schemas.microsoft.com/office/2006/metadata/properties" xmlns:ns2="92e4be8c-5aca-45ec-8e17-deab1f90d7c8" xmlns:ns3="92b31412-8c8f-44f1-a883-141cef3f34cc" targetNamespace="http://schemas.microsoft.com/office/2006/metadata/properties" ma:root="true" ma:fieldsID="90a05e0497f1fda03ba36f15561e5201" ns2:_="" ns3:_="">
    <xsd:import namespace="92e4be8c-5aca-45ec-8e17-deab1f90d7c8"/>
    <xsd:import namespace="92b31412-8c8f-44f1-a883-141cef3f34cc"/>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Duration" minOccurs="0"/>
                <xsd:element ref="ns3:MediaLengthInSeconds" minOccurs="0"/>
                <xsd:element ref="ns3:MediaServiceLocation" minOccurs="0"/>
                <xsd:element ref="ns3:lcf76f155ced4ddcb4097134ff3c332f" minOccurs="0"/>
                <xsd:element ref="ns2:TaxCatchAll"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2e4be8c-5aca-45ec-8e17-deab1f90d7c8"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4" nillable="true" ma:displayName="Taxonomy Catch All Column" ma:hidden="true" ma:list="{d795d2f5-1cbf-45cb-9409-0dc909a94953}" ma:internalName="TaxCatchAll" ma:showField="CatchAllData" ma:web="92e4be8c-5aca-45ec-8e17-deab1f90d7c8">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92b31412-8c8f-44f1-a883-141cef3f34cc"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Duration" ma:index="19" nillable="true" ma:displayName="Duration" ma:internalName="Duration">
      <xsd:simpleType>
        <xsd:restriction base="dms:Text">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c4206cbd-ed67-49c0-b8a0-af32ee4f262e" ma:termSetId="09814cd3-568e-fe90-9814-8d621ff8fb84" ma:anchorId="fba54fb3-c3e1-fe81-a776-ca4b69148c4d" ma:open="true" ma:isKeyword="false">
      <xsd:complexType>
        <xsd:sequence>
          <xsd:element ref="pc:Terms" minOccurs="0" maxOccurs="1"/>
        </xsd:sequence>
      </xsd:complex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92b31412-8c8f-44f1-a883-141cef3f34cc">
      <Terms xmlns="http://schemas.microsoft.com/office/infopath/2007/PartnerControls"/>
    </lcf76f155ced4ddcb4097134ff3c332f>
    <TaxCatchAll xmlns="92e4be8c-5aca-45ec-8e17-deab1f90d7c8" xsi:nil="true"/>
    <Duration xmlns="92b31412-8c8f-44f1-a883-141cef3f34cc" xsi:nil="true"/>
  </documentManagement>
</p:properties>
</file>

<file path=customXml/itemProps1.xml><?xml version="1.0" encoding="utf-8"?>
<ds:datastoreItem xmlns:ds="http://schemas.openxmlformats.org/officeDocument/2006/customXml" ds:itemID="{3F72377C-E485-400A-9013-75E16423EBEF}"/>
</file>

<file path=customXml/itemProps2.xml><?xml version="1.0" encoding="utf-8"?>
<ds:datastoreItem xmlns:ds="http://schemas.openxmlformats.org/officeDocument/2006/customXml" ds:itemID="{2A678927-E05A-4F12-B2C2-5CCCB7278711}"/>
</file>

<file path=customXml/itemProps3.xml><?xml version="1.0" encoding="utf-8"?>
<ds:datastoreItem xmlns:ds="http://schemas.openxmlformats.org/officeDocument/2006/customXml" ds:itemID="{BB2E44E1-4BFB-4DD8-90F3-28E905BFDB1F}"/>
</file>

<file path=docProps/app.xml><?xml version="1.0" encoding="utf-8"?>
<Properties xmlns="http://schemas.openxmlformats.org/officeDocument/2006/extended-properties" xmlns:vt="http://schemas.openxmlformats.org/officeDocument/2006/docPropsVTypes">
  <Template>Gallery</Template>
  <TotalTime>0</TotalTime>
  <Words>6292</Words>
  <Application>WPS Presentation</Application>
  <PresentationFormat>全屏显示(16:9)</PresentationFormat>
  <Paragraphs>276</Paragraphs>
  <Slides>18</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18</vt:i4>
      </vt:variant>
    </vt:vector>
  </HeadingPairs>
  <TitlesOfParts>
    <vt:vector size="29" baseType="lpstr">
      <vt:lpstr>Arial</vt:lpstr>
      <vt:lpstr>SimSun</vt:lpstr>
      <vt:lpstr>Wingdings</vt:lpstr>
      <vt:lpstr>Arial Black</vt:lpstr>
      <vt:lpstr>Calibri</vt:lpstr>
      <vt:lpstr>Calibri Light</vt:lpstr>
      <vt:lpstr>Impact</vt:lpstr>
      <vt:lpstr>Microsoft YaHei</vt:lpstr>
      <vt:lpstr>Arial Unicode MS</vt:lpstr>
      <vt:lpstr>Calibri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哒哒 熊猫</dc:creator>
  <cp:lastModifiedBy>thula</cp:lastModifiedBy>
  <cp:revision>950</cp:revision>
  <dcterms:created xsi:type="dcterms:W3CDTF">2019-06-21T02:16:00Z</dcterms:created>
  <dcterms:modified xsi:type="dcterms:W3CDTF">2022-09-25T09:58:59Z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1033-11.2.0.11306</vt:lpwstr>
  </property>
  <property fmtid="{D5CDD505-2E9C-101B-9397-08002B2CF9AE}" pid="3" name="ICV">
    <vt:lpwstr>684CAA7399E14903AA6FB3FC68E7452C</vt:lpwstr>
  </property>
  <property fmtid="{D5CDD505-2E9C-101B-9397-08002B2CF9AE}" pid="4" name="ContentTypeId">
    <vt:lpwstr>0x010100AF5EC4FAED17FD4FA002B715A7CB3129</vt:lpwstr>
  </property>
</Properties>
</file>